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5" r:id="rId3"/>
    <p:sldId id="264" r:id="rId4"/>
    <p:sldId id="266" r:id="rId5"/>
    <p:sldId id="267" r:id="rId6"/>
    <p:sldId id="263" r:id="rId7"/>
    <p:sldId id="262" r:id="rId8"/>
    <p:sldId id="261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EAE6"/>
    <a:srgbClr val="401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810" y="7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9E8E5-794C-4672-910B-59DEEA62E46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F6B-57C8-4879-8336-A0E942B99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8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9E8E5-794C-4672-910B-59DEEA62E46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F6B-57C8-4879-8336-A0E942B99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668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9E8E5-794C-4672-910B-59DEEA62E46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F6B-57C8-4879-8336-A0E942B99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171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9E8E5-794C-4672-910B-59DEEA62E46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F6B-57C8-4879-8336-A0E942B99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71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9E8E5-794C-4672-910B-59DEEA62E46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F6B-57C8-4879-8336-A0E942B99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553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9E8E5-794C-4672-910B-59DEEA62E46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F6B-57C8-4879-8336-A0E942B99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206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9E8E5-794C-4672-910B-59DEEA62E46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F6B-57C8-4879-8336-A0E942B99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210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9E8E5-794C-4672-910B-59DEEA62E46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F6B-57C8-4879-8336-A0E942B99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883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9E8E5-794C-4672-910B-59DEEA62E46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F6B-57C8-4879-8336-A0E942B99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200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9E8E5-794C-4672-910B-59DEEA62E46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F6B-57C8-4879-8336-A0E942B99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256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9E8E5-794C-4672-910B-59DEEA62E46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F6B-57C8-4879-8336-A0E942B99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56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9E8E5-794C-4672-910B-59DEEA62E46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D5F6B-57C8-4879-8336-A0E942B99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523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microsoft.com/office/2007/relationships/hdphoto" Target="../media/hdphoto8.wdp"/><Relationship Id="rId12" Type="http://schemas.openxmlformats.org/officeDocument/2006/relationships/image" Target="../media/image32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31.jpeg"/><Relationship Id="rId4" Type="http://schemas.openxmlformats.org/officeDocument/2006/relationships/image" Target="../media/image28.png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" y="3957197"/>
            <a:ext cx="4054381" cy="289862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" y="4212027"/>
            <a:ext cx="3885449" cy="26238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21117" y="5089219"/>
            <a:ext cx="2032112" cy="150965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56073" y="5315171"/>
            <a:ext cx="1763793" cy="1280940"/>
          </a:xfrm>
          <a:prstGeom prst="rect">
            <a:avLst/>
          </a:prstGeom>
        </p:spPr>
      </p:pic>
      <p:sp>
        <p:nvSpPr>
          <p:cNvPr id="33" name="Скругленный прямоугольник 32"/>
          <p:cNvSpPr/>
          <p:nvPr/>
        </p:nvSpPr>
        <p:spPr>
          <a:xfrm>
            <a:off x="5755346" y="4066394"/>
            <a:ext cx="5725320" cy="2431229"/>
          </a:xfrm>
          <a:prstGeom prst="roundRect">
            <a:avLst/>
          </a:prstGeom>
          <a:blipFill dpi="0" rotWithShape="1">
            <a:blip r:embed="rId6">
              <a:alphaModFix amt="6000"/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9287"/>
            <a:ext cx="11994776" cy="11614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611" y="364090"/>
            <a:ext cx="739752" cy="462345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0" y="1091735"/>
            <a:ext cx="11873552" cy="1152146"/>
            <a:chOff x="0" y="1771532"/>
            <a:chExt cx="11764369" cy="1152146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0" y="1771532"/>
              <a:ext cx="11764369" cy="1152146"/>
              <a:chOff x="0" y="1771532"/>
              <a:chExt cx="11764369" cy="1152146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771532"/>
                <a:ext cx="11764369" cy="115214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110" y="2044327"/>
                <a:ext cx="1224035" cy="507804"/>
              </a:xfrm>
              <a:prstGeom prst="rect">
                <a:avLst/>
              </a:prstGeom>
            </p:spPr>
          </p:pic>
        </p:grp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8363" y="1977508"/>
              <a:ext cx="6602227" cy="740193"/>
            </a:xfrm>
            <a:prstGeom prst="rect">
              <a:avLst/>
            </a:prstGeom>
          </p:spPr>
        </p:pic>
      </p:grp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39413" y="150531"/>
            <a:ext cx="11520947" cy="61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80" tIns="45582" rIns="91180" bIns="45582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defTabSz="1218401" eaLnBrk="1" hangingPunct="1">
              <a:lnSpc>
                <a:spcPct val="90000"/>
              </a:lnSpc>
              <a:defRPr/>
            </a:pPr>
            <a:endParaRPr lang="ru-RU" sz="1900" b="1" cap="all" dirty="0">
              <a:solidFill>
                <a:srgbClr val="4F81BD">
                  <a:lumMod val="50000"/>
                </a:srgbClr>
              </a:solidFill>
              <a:latin typeface="Arial" charset="0"/>
            </a:endParaRPr>
          </a:p>
          <a:p>
            <a:pPr algn="ctr" defTabSz="1218401" eaLnBrk="1" hangingPunct="1">
              <a:lnSpc>
                <a:spcPct val="90000"/>
              </a:lnSpc>
              <a:defRPr/>
            </a:pPr>
            <a:r>
              <a:rPr lang="ru-RU" sz="1900" b="1" cap="all" dirty="0">
                <a:solidFill>
                  <a:srgbClr val="4F81BD">
                    <a:lumMod val="50000"/>
                  </a:srgbClr>
                </a:solidFill>
                <a:latin typeface="Arial" charset="0"/>
              </a:rPr>
              <a:t>Министерство здравоохранения Республики Башкортостан</a:t>
            </a: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331926" y="2925980"/>
            <a:ext cx="11520947" cy="52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80" tIns="45582" rIns="91180" bIns="45582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Привлечение молодых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кадров</a:t>
            </a: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6301229" y="4212027"/>
            <a:ext cx="4875968" cy="107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80" tIns="45582" rIns="91180" bIns="45582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defTabSz="1218401" eaLnBrk="1" hangingPunct="1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Хабибуллин </a:t>
            </a:r>
            <a:r>
              <a:rPr lang="ru-RU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Фидаиль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Камильевич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6376534" y="5310579"/>
            <a:ext cx="4671572" cy="7076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180" tIns="45582" rIns="91180" bIns="45582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defTabSz="1218401" eaLnBrk="1" hangingPunct="1">
              <a:defRPr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Главный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врач ГБУЗ РБ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Стерлибашевская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ЦРБ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52" y="1297711"/>
            <a:ext cx="653772" cy="6154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78" y="194107"/>
            <a:ext cx="861534" cy="79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1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269243" y="1786604"/>
            <a:ext cx="6836407" cy="3352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260648"/>
            <a:ext cx="8147248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СТЕРЛИБАШЕВСКИЙ РАЙОН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БАШКОРТОСТАН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9243" y="1779512"/>
            <a:ext cx="6836407" cy="4581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бщее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района   16 880 чел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Стерлибашевской ЦРБ работает 280 человек, из них 34 врача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34 врачей 17 - младше 35 лет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365070"/>
            <a:ext cx="6202102" cy="600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8610601" y="3854168"/>
            <a:ext cx="1767462" cy="908332"/>
            <a:chOff x="1323975" y="4005064"/>
            <a:chExt cx="1531665" cy="751086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279576" y="4005064"/>
              <a:ext cx="576064" cy="432048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1323975" y="4289425"/>
              <a:ext cx="720725" cy="466725"/>
            </a:xfrm>
            <a:custGeom>
              <a:avLst/>
              <a:gdLst>
                <a:gd name="connsiteX0" fmla="*/ 19050 w 720725"/>
                <a:gd name="connsiteY0" fmla="*/ 285750 h 466725"/>
                <a:gd name="connsiteX1" fmla="*/ 38100 w 720725"/>
                <a:gd name="connsiteY1" fmla="*/ 282575 h 466725"/>
                <a:gd name="connsiteX2" fmla="*/ 47625 w 720725"/>
                <a:gd name="connsiteY2" fmla="*/ 279400 h 466725"/>
                <a:gd name="connsiteX3" fmla="*/ 76200 w 720725"/>
                <a:gd name="connsiteY3" fmla="*/ 276225 h 466725"/>
                <a:gd name="connsiteX4" fmla="*/ 82550 w 720725"/>
                <a:gd name="connsiteY4" fmla="*/ 266700 h 466725"/>
                <a:gd name="connsiteX5" fmla="*/ 123825 w 720725"/>
                <a:gd name="connsiteY5" fmla="*/ 266700 h 466725"/>
                <a:gd name="connsiteX6" fmla="*/ 165100 w 720725"/>
                <a:gd name="connsiteY6" fmla="*/ 263525 h 466725"/>
                <a:gd name="connsiteX7" fmla="*/ 174625 w 720725"/>
                <a:gd name="connsiteY7" fmla="*/ 260350 h 466725"/>
                <a:gd name="connsiteX8" fmla="*/ 190500 w 720725"/>
                <a:gd name="connsiteY8" fmla="*/ 241300 h 466725"/>
                <a:gd name="connsiteX9" fmla="*/ 200025 w 720725"/>
                <a:gd name="connsiteY9" fmla="*/ 234950 h 466725"/>
                <a:gd name="connsiteX10" fmla="*/ 231775 w 720725"/>
                <a:gd name="connsiteY10" fmla="*/ 225425 h 466725"/>
                <a:gd name="connsiteX11" fmla="*/ 241300 w 720725"/>
                <a:gd name="connsiteY11" fmla="*/ 222250 h 466725"/>
                <a:gd name="connsiteX12" fmla="*/ 257175 w 720725"/>
                <a:gd name="connsiteY12" fmla="*/ 206375 h 466725"/>
                <a:gd name="connsiteX13" fmla="*/ 276225 w 720725"/>
                <a:gd name="connsiteY13" fmla="*/ 212725 h 466725"/>
                <a:gd name="connsiteX14" fmla="*/ 295275 w 720725"/>
                <a:gd name="connsiteY14" fmla="*/ 200025 h 466725"/>
                <a:gd name="connsiteX15" fmla="*/ 314325 w 720725"/>
                <a:gd name="connsiteY15" fmla="*/ 187325 h 466725"/>
                <a:gd name="connsiteX16" fmla="*/ 323850 w 720725"/>
                <a:gd name="connsiteY16" fmla="*/ 180975 h 466725"/>
                <a:gd name="connsiteX17" fmla="*/ 339725 w 720725"/>
                <a:gd name="connsiteY17" fmla="*/ 165100 h 466725"/>
                <a:gd name="connsiteX18" fmla="*/ 346075 w 720725"/>
                <a:gd name="connsiteY18" fmla="*/ 155575 h 466725"/>
                <a:gd name="connsiteX19" fmla="*/ 336550 w 720725"/>
                <a:gd name="connsiteY19" fmla="*/ 136525 h 466725"/>
                <a:gd name="connsiteX20" fmla="*/ 342900 w 720725"/>
                <a:gd name="connsiteY20" fmla="*/ 117475 h 466725"/>
                <a:gd name="connsiteX21" fmla="*/ 346075 w 720725"/>
                <a:gd name="connsiteY21" fmla="*/ 107950 h 466725"/>
                <a:gd name="connsiteX22" fmla="*/ 355600 w 720725"/>
                <a:gd name="connsiteY22" fmla="*/ 88900 h 466725"/>
                <a:gd name="connsiteX23" fmla="*/ 358775 w 720725"/>
                <a:gd name="connsiteY23" fmla="*/ 53975 h 466725"/>
                <a:gd name="connsiteX24" fmla="*/ 374650 w 720725"/>
                <a:gd name="connsiteY24" fmla="*/ 25400 h 466725"/>
                <a:gd name="connsiteX25" fmla="*/ 384175 w 720725"/>
                <a:gd name="connsiteY25" fmla="*/ 22225 h 466725"/>
                <a:gd name="connsiteX26" fmla="*/ 409575 w 720725"/>
                <a:gd name="connsiteY26" fmla="*/ 15875 h 466725"/>
                <a:gd name="connsiteX27" fmla="*/ 415925 w 720725"/>
                <a:gd name="connsiteY27" fmla="*/ 6350 h 466725"/>
                <a:gd name="connsiteX28" fmla="*/ 434975 w 720725"/>
                <a:gd name="connsiteY28" fmla="*/ 0 h 466725"/>
                <a:gd name="connsiteX29" fmla="*/ 460375 w 720725"/>
                <a:gd name="connsiteY29" fmla="*/ 15875 h 466725"/>
                <a:gd name="connsiteX30" fmla="*/ 469900 w 720725"/>
                <a:gd name="connsiteY30" fmla="*/ 19050 h 466725"/>
                <a:gd name="connsiteX31" fmla="*/ 482600 w 720725"/>
                <a:gd name="connsiteY31" fmla="*/ 15875 h 466725"/>
                <a:gd name="connsiteX32" fmla="*/ 501650 w 720725"/>
                <a:gd name="connsiteY32" fmla="*/ 3175 h 466725"/>
                <a:gd name="connsiteX33" fmla="*/ 523875 w 720725"/>
                <a:gd name="connsiteY33" fmla="*/ 6350 h 466725"/>
                <a:gd name="connsiteX34" fmla="*/ 533400 w 720725"/>
                <a:gd name="connsiteY34" fmla="*/ 9525 h 466725"/>
                <a:gd name="connsiteX35" fmla="*/ 539750 w 720725"/>
                <a:gd name="connsiteY35" fmla="*/ 19050 h 466725"/>
                <a:gd name="connsiteX36" fmla="*/ 542925 w 720725"/>
                <a:gd name="connsiteY36" fmla="*/ 28575 h 466725"/>
                <a:gd name="connsiteX37" fmla="*/ 530225 w 720725"/>
                <a:gd name="connsiteY37" fmla="*/ 57150 h 466725"/>
                <a:gd name="connsiteX38" fmla="*/ 520700 w 720725"/>
                <a:gd name="connsiteY38" fmla="*/ 60325 h 466725"/>
                <a:gd name="connsiteX39" fmla="*/ 530225 w 720725"/>
                <a:gd name="connsiteY39" fmla="*/ 88900 h 466725"/>
                <a:gd name="connsiteX40" fmla="*/ 549275 w 720725"/>
                <a:gd name="connsiteY40" fmla="*/ 95250 h 466725"/>
                <a:gd name="connsiteX41" fmla="*/ 565150 w 720725"/>
                <a:gd name="connsiteY41" fmla="*/ 92075 h 466725"/>
                <a:gd name="connsiteX42" fmla="*/ 574675 w 720725"/>
                <a:gd name="connsiteY42" fmla="*/ 85725 h 466725"/>
                <a:gd name="connsiteX43" fmla="*/ 584200 w 720725"/>
                <a:gd name="connsiteY43" fmla="*/ 92075 h 466725"/>
                <a:gd name="connsiteX44" fmla="*/ 587375 w 720725"/>
                <a:gd name="connsiteY44" fmla="*/ 101600 h 466725"/>
                <a:gd name="connsiteX45" fmla="*/ 606425 w 720725"/>
                <a:gd name="connsiteY45" fmla="*/ 107950 h 466725"/>
                <a:gd name="connsiteX46" fmla="*/ 600075 w 720725"/>
                <a:gd name="connsiteY46" fmla="*/ 130175 h 466725"/>
                <a:gd name="connsiteX47" fmla="*/ 593725 w 720725"/>
                <a:gd name="connsiteY47" fmla="*/ 139700 h 466725"/>
                <a:gd name="connsiteX48" fmla="*/ 596900 w 720725"/>
                <a:gd name="connsiteY48" fmla="*/ 152400 h 466725"/>
                <a:gd name="connsiteX49" fmla="*/ 590550 w 720725"/>
                <a:gd name="connsiteY49" fmla="*/ 180975 h 466725"/>
                <a:gd name="connsiteX50" fmla="*/ 577850 w 720725"/>
                <a:gd name="connsiteY50" fmla="*/ 200025 h 466725"/>
                <a:gd name="connsiteX51" fmla="*/ 568325 w 720725"/>
                <a:gd name="connsiteY51" fmla="*/ 206375 h 466725"/>
                <a:gd name="connsiteX52" fmla="*/ 561975 w 720725"/>
                <a:gd name="connsiteY52" fmla="*/ 225425 h 466725"/>
                <a:gd name="connsiteX53" fmla="*/ 581025 w 720725"/>
                <a:gd name="connsiteY53" fmla="*/ 238125 h 466725"/>
                <a:gd name="connsiteX54" fmla="*/ 600075 w 720725"/>
                <a:gd name="connsiteY54" fmla="*/ 254000 h 466725"/>
                <a:gd name="connsiteX55" fmla="*/ 603250 w 720725"/>
                <a:gd name="connsiteY55" fmla="*/ 263525 h 466725"/>
                <a:gd name="connsiteX56" fmla="*/ 622300 w 720725"/>
                <a:gd name="connsiteY56" fmla="*/ 273050 h 466725"/>
                <a:gd name="connsiteX57" fmla="*/ 631825 w 720725"/>
                <a:gd name="connsiteY57" fmla="*/ 269875 h 466725"/>
                <a:gd name="connsiteX58" fmla="*/ 635000 w 720725"/>
                <a:gd name="connsiteY58" fmla="*/ 260350 h 466725"/>
                <a:gd name="connsiteX59" fmla="*/ 638175 w 720725"/>
                <a:gd name="connsiteY59" fmla="*/ 228600 h 466725"/>
                <a:gd name="connsiteX60" fmla="*/ 660400 w 720725"/>
                <a:gd name="connsiteY60" fmla="*/ 231775 h 466725"/>
                <a:gd name="connsiteX61" fmla="*/ 663575 w 720725"/>
                <a:gd name="connsiteY61" fmla="*/ 244475 h 466725"/>
                <a:gd name="connsiteX62" fmla="*/ 673100 w 720725"/>
                <a:gd name="connsiteY62" fmla="*/ 247650 h 466725"/>
                <a:gd name="connsiteX63" fmla="*/ 688975 w 720725"/>
                <a:gd name="connsiteY63" fmla="*/ 244475 h 466725"/>
                <a:gd name="connsiteX64" fmla="*/ 698500 w 720725"/>
                <a:gd name="connsiteY64" fmla="*/ 241300 h 466725"/>
                <a:gd name="connsiteX65" fmla="*/ 720725 w 720725"/>
                <a:gd name="connsiteY65" fmla="*/ 244475 h 466725"/>
                <a:gd name="connsiteX66" fmla="*/ 714375 w 720725"/>
                <a:gd name="connsiteY66" fmla="*/ 269875 h 466725"/>
                <a:gd name="connsiteX67" fmla="*/ 704850 w 720725"/>
                <a:gd name="connsiteY67" fmla="*/ 276225 h 466725"/>
                <a:gd name="connsiteX68" fmla="*/ 692150 w 720725"/>
                <a:gd name="connsiteY68" fmla="*/ 295275 h 466725"/>
                <a:gd name="connsiteX69" fmla="*/ 685800 w 720725"/>
                <a:gd name="connsiteY69" fmla="*/ 304800 h 466725"/>
                <a:gd name="connsiteX70" fmla="*/ 663575 w 720725"/>
                <a:gd name="connsiteY70" fmla="*/ 311150 h 466725"/>
                <a:gd name="connsiteX71" fmla="*/ 654050 w 720725"/>
                <a:gd name="connsiteY71" fmla="*/ 314325 h 466725"/>
                <a:gd name="connsiteX72" fmla="*/ 628650 w 720725"/>
                <a:gd name="connsiteY72" fmla="*/ 317500 h 466725"/>
                <a:gd name="connsiteX73" fmla="*/ 631825 w 720725"/>
                <a:gd name="connsiteY73" fmla="*/ 349250 h 466725"/>
                <a:gd name="connsiteX74" fmla="*/ 635000 w 720725"/>
                <a:gd name="connsiteY74" fmla="*/ 365125 h 466725"/>
                <a:gd name="connsiteX75" fmla="*/ 647700 w 720725"/>
                <a:gd name="connsiteY75" fmla="*/ 384175 h 466725"/>
                <a:gd name="connsiteX76" fmla="*/ 638175 w 720725"/>
                <a:gd name="connsiteY76" fmla="*/ 406400 h 466725"/>
                <a:gd name="connsiteX77" fmla="*/ 628650 w 720725"/>
                <a:gd name="connsiteY77" fmla="*/ 412750 h 466725"/>
                <a:gd name="connsiteX78" fmla="*/ 615950 w 720725"/>
                <a:gd name="connsiteY78" fmla="*/ 431800 h 466725"/>
                <a:gd name="connsiteX79" fmla="*/ 609600 w 720725"/>
                <a:gd name="connsiteY79" fmla="*/ 441325 h 466725"/>
                <a:gd name="connsiteX80" fmla="*/ 593725 w 720725"/>
                <a:gd name="connsiteY80" fmla="*/ 466725 h 466725"/>
                <a:gd name="connsiteX81" fmla="*/ 581025 w 720725"/>
                <a:gd name="connsiteY81" fmla="*/ 463550 h 466725"/>
                <a:gd name="connsiteX82" fmla="*/ 561975 w 720725"/>
                <a:gd name="connsiteY82" fmla="*/ 454025 h 466725"/>
                <a:gd name="connsiteX83" fmla="*/ 536575 w 720725"/>
                <a:gd name="connsiteY83" fmla="*/ 450850 h 466725"/>
                <a:gd name="connsiteX84" fmla="*/ 514350 w 720725"/>
                <a:gd name="connsiteY84" fmla="*/ 444500 h 466725"/>
                <a:gd name="connsiteX85" fmla="*/ 523875 w 720725"/>
                <a:gd name="connsiteY85" fmla="*/ 425450 h 466725"/>
                <a:gd name="connsiteX86" fmla="*/ 533400 w 720725"/>
                <a:gd name="connsiteY86" fmla="*/ 419100 h 466725"/>
                <a:gd name="connsiteX87" fmla="*/ 482600 w 720725"/>
                <a:gd name="connsiteY87" fmla="*/ 409575 h 466725"/>
                <a:gd name="connsiteX88" fmla="*/ 463550 w 720725"/>
                <a:gd name="connsiteY88" fmla="*/ 396875 h 466725"/>
                <a:gd name="connsiteX89" fmla="*/ 454025 w 720725"/>
                <a:gd name="connsiteY89" fmla="*/ 390525 h 466725"/>
                <a:gd name="connsiteX90" fmla="*/ 438150 w 720725"/>
                <a:gd name="connsiteY90" fmla="*/ 393700 h 466725"/>
                <a:gd name="connsiteX91" fmla="*/ 419100 w 720725"/>
                <a:gd name="connsiteY91" fmla="*/ 384175 h 466725"/>
                <a:gd name="connsiteX92" fmla="*/ 396875 w 720725"/>
                <a:gd name="connsiteY92" fmla="*/ 393700 h 466725"/>
                <a:gd name="connsiteX93" fmla="*/ 390525 w 720725"/>
                <a:gd name="connsiteY93" fmla="*/ 403225 h 466725"/>
                <a:gd name="connsiteX94" fmla="*/ 393700 w 720725"/>
                <a:gd name="connsiteY94" fmla="*/ 393700 h 466725"/>
                <a:gd name="connsiteX95" fmla="*/ 406400 w 720725"/>
                <a:gd name="connsiteY95" fmla="*/ 374650 h 466725"/>
                <a:gd name="connsiteX96" fmla="*/ 409575 w 720725"/>
                <a:gd name="connsiteY96" fmla="*/ 365125 h 466725"/>
                <a:gd name="connsiteX97" fmla="*/ 422275 w 720725"/>
                <a:gd name="connsiteY97" fmla="*/ 346075 h 466725"/>
                <a:gd name="connsiteX98" fmla="*/ 419100 w 720725"/>
                <a:gd name="connsiteY98" fmla="*/ 320675 h 466725"/>
                <a:gd name="connsiteX99" fmla="*/ 374650 w 720725"/>
                <a:gd name="connsiteY99" fmla="*/ 317500 h 466725"/>
                <a:gd name="connsiteX100" fmla="*/ 365125 w 720725"/>
                <a:gd name="connsiteY100" fmla="*/ 307975 h 466725"/>
                <a:gd name="connsiteX101" fmla="*/ 358775 w 720725"/>
                <a:gd name="connsiteY101" fmla="*/ 288925 h 466725"/>
                <a:gd name="connsiteX102" fmla="*/ 307975 w 720725"/>
                <a:gd name="connsiteY102" fmla="*/ 295275 h 466725"/>
                <a:gd name="connsiteX103" fmla="*/ 298450 w 720725"/>
                <a:gd name="connsiteY103" fmla="*/ 298450 h 466725"/>
                <a:gd name="connsiteX104" fmla="*/ 282575 w 720725"/>
                <a:gd name="connsiteY104" fmla="*/ 355600 h 466725"/>
                <a:gd name="connsiteX105" fmla="*/ 254000 w 720725"/>
                <a:gd name="connsiteY105" fmla="*/ 358775 h 466725"/>
                <a:gd name="connsiteX106" fmla="*/ 247650 w 720725"/>
                <a:gd name="connsiteY106" fmla="*/ 368300 h 466725"/>
                <a:gd name="connsiteX107" fmla="*/ 228600 w 720725"/>
                <a:gd name="connsiteY107" fmla="*/ 374650 h 466725"/>
                <a:gd name="connsiteX108" fmla="*/ 219075 w 720725"/>
                <a:gd name="connsiteY108" fmla="*/ 381000 h 466725"/>
                <a:gd name="connsiteX109" fmla="*/ 212725 w 720725"/>
                <a:gd name="connsiteY109" fmla="*/ 390525 h 466725"/>
                <a:gd name="connsiteX110" fmla="*/ 193675 w 720725"/>
                <a:gd name="connsiteY110" fmla="*/ 403225 h 466725"/>
                <a:gd name="connsiteX111" fmla="*/ 190500 w 720725"/>
                <a:gd name="connsiteY111" fmla="*/ 393700 h 466725"/>
                <a:gd name="connsiteX112" fmla="*/ 187325 w 720725"/>
                <a:gd name="connsiteY112" fmla="*/ 377825 h 466725"/>
                <a:gd name="connsiteX113" fmla="*/ 168275 w 720725"/>
                <a:gd name="connsiteY113" fmla="*/ 368300 h 466725"/>
                <a:gd name="connsiteX114" fmla="*/ 142875 w 720725"/>
                <a:gd name="connsiteY114" fmla="*/ 377825 h 466725"/>
                <a:gd name="connsiteX115" fmla="*/ 139700 w 720725"/>
                <a:gd name="connsiteY115" fmla="*/ 390525 h 466725"/>
                <a:gd name="connsiteX116" fmla="*/ 120650 w 720725"/>
                <a:gd name="connsiteY116" fmla="*/ 403225 h 466725"/>
                <a:gd name="connsiteX117" fmla="*/ 101600 w 720725"/>
                <a:gd name="connsiteY117" fmla="*/ 409575 h 466725"/>
                <a:gd name="connsiteX118" fmla="*/ 92075 w 720725"/>
                <a:gd name="connsiteY118" fmla="*/ 412750 h 466725"/>
                <a:gd name="connsiteX119" fmla="*/ 82550 w 720725"/>
                <a:gd name="connsiteY119" fmla="*/ 415925 h 466725"/>
                <a:gd name="connsiteX120" fmla="*/ 50800 w 720725"/>
                <a:gd name="connsiteY120" fmla="*/ 419100 h 466725"/>
                <a:gd name="connsiteX121" fmla="*/ 53975 w 720725"/>
                <a:gd name="connsiteY121" fmla="*/ 400050 h 466725"/>
                <a:gd name="connsiteX122" fmla="*/ 50800 w 720725"/>
                <a:gd name="connsiteY122" fmla="*/ 377825 h 466725"/>
                <a:gd name="connsiteX123" fmla="*/ 3175 w 720725"/>
                <a:gd name="connsiteY123" fmla="*/ 365125 h 466725"/>
                <a:gd name="connsiteX124" fmla="*/ 0 w 720725"/>
                <a:gd name="connsiteY124" fmla="*/ 355600 h 466725"/>
                <a:gd name="connsiteX125" fmla="*/ 6350 w 720725"/>
                <a:gd name="connsiteY125" fmla="*/ 317500 h 466725"/>
                <a:gd name="connsiteX126" fmla="*/ 12700 w 720725"/>
                <a:gd name="connsiteY126" fmla="*/ 307975 h 466725"/>
                <a:gd name="connsiteX127" fmla="*/ 15875 w 720725"/>
                <a:gd name="connsiteY127" fmla="*/ 317500 h 466725"/>
                <a:gd name="connsiteX128" fmla="*/ 12700 w 720725"/>
                <a:gd name="connsiteY128" fmla="*/ 365125 h 466725"/>
                <a:gd name="connsiteX129" fmla="*/ 15875 w 720725"/>
                <a:gd name="connsiteY129" fmla="*/ 285750 h 466725"/>
                <a:gd name="connsiteX130" fmla="*/ 19050 w 720725"/>
                <a:gd name="connsiteY130" fmla="*/ 285750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720725" h="466725">
                  <a:moveTo>
                    <a:pt x="19050" y="285750"/>
                  </a:moveTo>
                  <a:cubicBezTo>
                    <a:pt x="22754" y="285221"/>
                    <a:pt x="31816" y="283972"/>
                    <a:pt x="38100" y="282575"/>
                  </a:cubicBezTo>
                  <a:cubicBezTo>
                    <a:pt x="41367" y="281849"/>
                    <a:pt x="44324" y="279950"/>
                    <a:pt x="47625" y="279400"/>
                  </a:cubicBezTo>
                  <a:cubicBezTo>
                    <a:pt x="57078" y="277824"/>
                    <a:pt x="66675" y="277283"/>
                    <a:pt x="76200" y="276225"/>
                  </a:cubicBezTo>
                  <a:cubicBezTo>
                    <a:pt x="78317" y="273050"/>
                    <a:pt x="79570" y="269084"/>
                    <a:pt x="82550" y="266700"/>
                  </a:cubicBezTo>
                  <a:cubicBezTo>
                    <a:pt x="91994" y="259144"/>
                    <a:pt x="121068" y="266424"/>
                    <a:pt x="123825" y="266700"/>
                  </a:cubicBezTo>
                  <a:cubicBezTo>
                    <a:pt x="137583" y="265642"/>
                    <a:pt x="151408" y="265237"/>
                    <a:pt x="165100" y="263525"/>
                  </a:cubicBezTo>
                  <a:cubicBezTo>
                    <a:pt x="168421" y="263110"/>
                    <a:pt x="171840" y="262206"/>
                    <a:pt x="174625" y="260350"/>
                  </a:cubicBezTo>
                  <a:cubicBezTo>
                    <a:pt x="190229" y="249947"/>
                    <a:pt x="178786" y="253014"/>
                    <a:pt x="190500" y="241300"/>
                  </a:cubicBezTo>
                  <a:cubicBezTo>
                    <a:pt x="193198" y="238602"/>
                    <a:pt x="196538" y="236500"/>
                    <a:pt x="200025" y="234950"/>
                  </a:cubicBezTo>
                  <a:cubicBezTo>
                    <a:pt x="213606" y="228914"/>
                    <a:pt x="218845" y="229119"/>
                    <a:pt x="231775" y="225425"/>
                  </a:cubicBezTo>
                  <a:cubicBezTo>
                    <a:pt x="234993" y="224506"/>
                    <a:pt x="238125" y="223308"/>
                    <a:pt x="241300" y="222250"/>
                  </a:cubicBezTo>
                  <a:cubicBezTo>
                    <a:pt x="244122" y="218017"/>
                    <a:pt x="250119" y="206375"/>
                    <a:pt x="257175" y="206375"/>
                  </a:cubicBezTo>
                  <a:cubicBezTo>
                    <a:pt x="263868" y="206375"/>
                    <a:pt x="276225" y="212725"/>
                    <a:pt x="276225" y="212725"/>
                  </a:cubicBezTo>
                  <a:cubicBezTo>
                    <a:pt x="302656" y="206117"/>
                    <a:pt x="277734" y="215373"/>
                    <a:pt x="295275" y="200025"/>
                  </a:cubicBezTo>
                  <a:cubicBezTo>
                    <a:pt x="301018" y="194999"/>
                    <a:pt x="307975" y="191558"/>
                    <a:pt x="314325" y="187325"/>
                  </a:cubicBezTo>
                  <a:lnTo>
                    <a:pt x="323850" y="180975"/>
                  </a:lnTo>
                  <a:cubicBezTo>
                    <a:pt x="340783" y="155575"/>
                    <a:pt x="318558" y="186267"/>
                    <a:pt x="339725" y="165100"/>
                  </a:cubicBezTo>
                  <a:cubicBezTo>
                    <a:pt x="342423" y="162402"/>
                    <a:pt x="343958" y="158750"/>
                    <a:pt x="346075" y="155575"/>
                  </a:cubicBezTo>
                  <a:cubicBezTo>
                    <a:pt x="343578" y="151830"/>
                    <a:pt x="335924" y="142159"/>
                    <a:pt x="336550" y="136525"/>
                  </a:cubicBezTo>
                  <a:cubicBezTo>
                    <a:pt x="337289" y="129872"/>
                    <a:pt x="340783" y="123825"/>
                    <a:pt x="342900" y="117475"/>
                  </a:cubicBezTo>
                  <a:cubicBezTo>
                    <a:pt x="343958" y="114300"/>
                    <a:pt x="344219" y="110735"/>
                    <a:pt x="346075" y="107950"/>
                  </a:cubicBezTo>
                  <a:cubicBezTo>
                    <a:pt x="354281" y="95640"/>
                    <a:pt x="351218" y="102045"/>
                    <a:pt x="355600" y="88900"/>
                  </a:cubicBezTo>
                  <a:cubicBezTo>
                    <a:pt x="356658" y="77258"/>
                    <a:pt x="356744" y="65487"/>
                    <a:pt x="358775" y="53975"/>
                  </a:cubicBezTo>
                  <a:cubicBezTo>
                    <a:pt x="360984" y="41457"/>
                    <a:pt x="364122" y="32418"/>
                    <a:pt x="374650" y="25400"/>
                  </a:cubicBezTo>
                  <a:cubicBezTo>
                    <a:pt x="377435" y="23544"/>
                    <a:pt x="380946" y="23106"/>
                    <a:pt x="384175" y="22225"/>
                  </a:cubicBezTo>
                  <a:cubicBezTo>
                    <a:pt x="392595" y="19929"/>
                    <a:pt x="409575" y="15875"/>
                    <a:pt x="409575" y="15875"/>
                  </a:cubicBezTo>
                  <a:cubicBezTo>
                    <a:pt x="411692" y="12700"/>
                    <a:pt x="412689" y="8372"/>
                    <a:pt x="415925" y="6350"/>
                  </a:cubicBezTo>
                  <a:cubicBezTo>
                    <a:pt x="421601" y="2802"/>
                    <a:pt x="434975" y="0"/>
                    <a:pt x="434975" y="0"/>
                  </a:cubicBezTo>
                  <a:cubicBezTo>
                    <a:pt x="445038" y="15094"/>
                    <a:pt x="437705" y="8318"/>
                    <a:pt x="460375" y="15875"/>
                  </a:cubicBezTo>
                  <a:lnTo>
                    <a:pt x="469900" y="19050"/>
                  </a:lnTo>
                  <a:cubicBezTo>
                    <a:pt x="474133" y="17992"/>
                    <a:pt x="478811" y="18040"/>
                    <a:pt x="482600" y="15875"/>
                  </a:cubicBezTo>
                  <a:cubicBezTo>
                    <a:pt x="515896" y="-3151"/>
                    <a:pt x="471911" y="13088"/>
                    <a:pt x="501650" y="3175"/>
                  </a:cubicBezTo>
                  <a:cubicBezTo>
                    <a:pt x="509058" y="4233"/>
                    <a:pt x="516537" y="4882"/>
                    <a:pt x="523875" y="6350"/>
                  </a:cubicBezTo>
                  <a:cubicBezTo>
                    <a:pt x="527157" y="7006"/>
                    <a:pt x="530787" y="7434"/>
                    <a:pt x="533400" y="9525"/>
                  </a:cubicBezTo>
                  <a:cubicBezTo>
                    <a:pt x="536380" y="11909"/>
                    <a:pt x="538043" y="15637"/>
                    <a:pt x="539750" y="19050"/>
                  </a:cubicBezTo>
                  <a:cubicBezTo>
                    <a:pt x="541247" y="22043"/>
                    <a:pt x="541867" y="25400"/>
                    <a:pt x="542925" y="28575"/>
                  </a:cubicBezTo>
                  <a:cubicBezTo>
                    <a:pt x="540985" y="34396"/>
                    <a:pt x="537086" y="51661"/>
                    <a:pt x="530225" y="57150"/>
                  </a:cubicBezTo>
                  <a:cubicBezTo>
                    <a:pt x="527612" y="59241"/>
                    <a:pt x="523875" y="59267"/>
                    <a:pt x="520700" y="60325"/>
                  </a:cubicBezTo>
                  <a:cubicBezTo>
                    <a:pt x="521778" y="66791"/>
                    <a:pt x="521919" y="83709"/>
                    <a:pt x="530225" y="88900"/>
                  </a:cubicBezTo>
                  <a:cubicBezTo>
                    <a:pt x="535901" y="92448"/>
                    <a:pt x="549275" y="95250"/>
                    <a:pt x="549275" y="95250"/>
                  </a:cubicBezTo>
                  <a:cubicBezTo>
                    <a:pt x="554567" y="94192"/>
                    <a:pt x="560097" y="93970"/>
                    <a:pt x="565150" y="92075"/>
                  </a:cubicBezTo>
                  <a:cubicBezTo>
                    <a:pt x="568723" y="90735"/>
                    <a:pt x="570859" y="85725"/>
                    <a:pt x="574675" y="85725"/>
                  </a:cubicBezTo>
                  <a:cubicBezTo>
                    <a:pt x="578491" y="85725"/>
                    <a:pt x="581025" y="89958"/>
                    <a:pt x="584200" y="92075"/>
                  </a:cubicBezTo>
                  <a:cubicBezTo>
                    <a:pt x="585258" y="95250"/>
                    <a:pt x="584652" y="99655"/>
                    <a:pt x="587375" y="101600"/>
                  </a:cubicBezTo>
                  <a:cubicBezTo>
                    <a:pt x="592822" y="105491"/>
                    <a:pt x="606425" y="107950"/>
                    <a:pt x="606425" y="107950"/>
                  </a:cubicBezTo>
                  <a:cubicBezTo>
                    <a:pt x="605408" y="112019"/>
                    <a:pt x="602352" y="125620"/>
                    <a:pt x="600075" y="130175"/>
                  </a:cubicBezTo>
                  <a:cubicBezTo>
                    <a:pt x="598368" y="133588"/>
                    <a:pt x="595842" y="136525"/>
                    <a:pt x="593725" y="139700"/>
                  </a:cubicBezTo>
                  <a:cubicBezTo>
                    <a:pt x="594783" y="143933"/>
                    <a:pt x="596900" y="148036"/>
                    <a:pt x="596900" y="152400"/>
                  </a:cubicBezTo>
                  <a:cubicBezTo>
                    <a:pt x="596900" y="156018"/>
                    <a:pt x="593824" y="175082"/>
                    <a:pt x="590550" y="180975"/>
                  </a:cubicBezTo>
                  <a:cubicBezTo>
                    <a:pt x="586844" y="187646"/>
                    <a:pt x="582083" y="193675"/>
                    <a:pt x="577850" y="200025"/>
                  </a:cubicBezTo>
                  <a:cubicBezTo>
                    <a:pt x="575733" y="203200"/>
                    <a:pt x="571500" y="204258"/>
                    <a:pt x="568325" y="206375"/>
                  </a:cubicBezTo>
                  <a:lnTo>
                    <a:pt x="561975" y="225425"/>
                  </a:lnTo>
                  <a:cubicBezTo>
                    <a:pt x="559562" y="232665"/>
                    <a:pt x="574675" y="233892"/>
                    <a:pt x="581025" y="238125"/>
                  </a:cubicBezTo>
                  <a:cubicBezTo>
                    <a:pt x="594286" y="246966"/>
                    <a:pt x="587852" y="241777"/>
                    <a:pt x="600075" y="254000"/>
                  </a:cubicBezTo>
                  <a:cubicBezTo>
                    <a:pt x="601133" y="257175"/>
                    <a:pt x="601159" y="260912"/>
                    <a:pt x="603250" y="263525"/>
                  </a:cubicBezTo>
                  <a:cubicBezTo>
                    <a:pt x="607726" y="269120"/>
                    <a:pt x="616025" y="270958"/>
                    <a:pt x="622300" y="273050"/>
                  </a:cubicBezTo>
                  <a:cubicBezTo>
                    <a:pt x="625475" y="271992"/>
                    <a:pt x="629458" y="272242"/>
                    <a:pt x="631825" y="269875"/>
                  </a:cubicBezTo>
                  <a:cubicBezTo>
                    <a:pt x="634192" y="267508"/>
                    <a:pt x="634491" y="263658"/>
                    <a:pt x="635000" y="260350"/>
                  </a:cubicBezTo>
                  <a:cubicBezTo>
                    <a:pt x="636617" y="249838"/>
                    <a:pt x="637117" y="239183"/>
                    <a:pt x="638175" y="228600"/>
                  </a:cubicBezTo>
                  <a:cubicBezTo>
                    <a:pt x="645583" y="229658"/>
                    <a:pt x="654054" y="227809"/>
                    <a:pt x="660400" y="231775"/>
                  </a:cubicBezTo>
                  <a:cubicBezTo>
                    <a:pt x="664100" y="234088"/>
                    <a:pt x="660849" y="241068"/>
                    <a:pt x="663575" y="244475"/>
                  </a:cubicBezTo>
                  <a:cubicBezTo>
                    <a:pt x="665666" y="247088"/>
                    <a:pt x="669925" y="246592"/>
                    <a:pt x="673100" y="247650"/>
                  </a:cubicBezTo>
                  <a:cubicBezTo>
                    <a:pt x="678392" y="246592"/>
                    <a:pt x="683740" y="245784"/>
                    <a:pt x="688975" y="244475"/>
                  </a:cubicBezTo>
                  <a:cubicBezTo>
                    <a:pt x="692222" y="243663"/>
                    <a:pt x="695153" y="241300"/>
                    <a:pt x="698500" y="241300"/>
                  </a:cubicBezTo>
                  <a:cubicBezTo>
                    <a:pt x="705984" y="241300"/>
                    <a:pt x="713317" y="243417"/>
                    <a:pt x="720725" y="244475"/>
                  </a:cubicBezTo>
                  <a:cubicBezTo>
                    <a:pt x="720567" y="245266"/>
                    <a:pt x="716978" y="266621"/>
                    <a:pt x="714375" y="269875"/>
                  </a:cubicBezTo>
                  <a:cubicBezTo>
                    <a:pt x="711991" y="272855"/>
                    <a:pt x="708025" y="274108"/>
                    <a:pt x="704850" y="276225"/>
                  </a:cubicBezTo>
                  <a:lnTo>
                    <a:pt x="692150" y="295275"/>
                  </a:lnTo>
                  <a:cubicBezTo>
                    <a:pt x="690033" y="298450"/>
                    <a:pt x="689420" y="303593"/>
                    <a:pt x="685800" y="304800"/>
                  </a:cubicBezTo>
                  <a:cubicBezTo>
                    <a:pt x="662962" y="312413"/>
                    <a:pt x="691482" y="303177"/>
                    <a:pt x="663575" y="311150"/>
                  </a:cubicBezTo>
                  <a:cubicBezTo>
                    <a:pt x="660357" y="312069"/>
                    <a:pt x="657343" y="313726"/>
                    <a:pt x="654050" y="314325"/>
                  </a:cubicBezTo>
                  <a:cubicBezTo>
                    <a:pt x="645655" y="315851"/>
                    <a:pt x="637117" y="316442"/>
                    <a:pt x="628650" y="317500"/>
                  </a:cubicBezTo>
                  <a:cubicBezTo>
                    <a:pt x="629708" y="328083"/>
                    <a:pt x="630419" y="338707"/>
                    <a:pt x="631825" y="349250"/>
                  </a:cubicBezTo>
                  <a:cubicBezTo>
                    <a:pt x="632538" y="354599"/>
                    <a:pt x="632767" y="360212"/>
                    <a:pt x="635000" y="365125"/>
                  </a:cubicBezTo>
                  <a:cubicBezTo>
                    <a:pt x="638158" y="372073"/>
                    <a:pt x="647700" y="384175"/>
                    <a:pt x="647700" y="384175"/>
                  </a:cubicBezTo>
                  <a:cubicBezTo>
                    <a:pt x="645271" y="393891"/>
                    <a:pt x="645484" y="399091"/>
                    <a:pt x="638175" y="406400"/>
                  </a:cubicBezTo>
                  <a:cubicBezTo>
                    <a:pt x="635477" y="409098"/>
                    <a:pt x="631825" y="410633"/>
                    <a:pt x="628650" y="412750"/>
                  </a:cubicBezTo>
                  <a:lnTo>
                    <a:pt x="615950" y="431800"/>
                  </a:lnTo>
                  <a:cubicBezTo>
                    <a:pt x="613833" y="434975"/>
                    <a:pt x="610807" y="437705"/>
                    <a:pt x="609600" y="441325"/>
                  </a:cubicBezTo>
                  <a:cubicBezTo>
                    <a:pt x="602043" y="463995"/>
                    <a:pt x="608819" y="456662"/>
                    <a:pt x="593725" y="466725"/>
                  </a:cubicBezTo>
                  <a:cubicBezTo>
                    <a:pt x="589492" y="465667"/>
                    <a:pt x="585036" y="465269"/>
                    <a:pt x="581025" y="463550"/>
                  </a:cubicBezTo>
                  <a:cubicBezTo>
                    <a:pt x="566041" y="457128"/>
                    <a:pt x="577466" y="456842"/>
                    <a:pt x="561975" y="454025"/>
                  </a:cubicBezTo>
                  <a:cubicBezTo>
                    <a:pt x="553580" y="452499"/>
                    <a:pt x="544991" y="452253"/>
                    <a:pt x="536575" y="450850"/>
                  </a:cubicBezTo>
                  <a:cubicBezTo>
                    <a:pt x="528602" y="449521"/>
                    <a:pt x="521899" y="447016"/>
                    <a:pt x="514350" y="444500"/>
                  </a:cubicBezTo>
                  <a:cubicBezTo>
                    <a:pt x="516932" y="436753"/>
                    <a:pt x="517720" y="431605"/>
                    <a:pt x="523875" y="425450"/>
                  </a:cubicBezTo>
                  <a:cubicBezTo>
                    <a:pt x="526573" y="422752"/>
                    <a:pt x="530225" y="421217"/>
                    <a:pt x="533400" y="419100"/>
                  </a:cubicBezTo>
                  <a:cubicBezTo>
                    <a:pt x="506640" y="401260"/>
                    <a:pt x="548486" y="426913"/>
                    <a:pt x="482600" y="409575"/>
                  </a:cubicBezTo>
                  <a:cubicBezTo>
                    <a:pt x="475220" y="407633"/>
                    <a:pt x="469900" y="401108"/>
                    <a:pt x="463550" y="396875"/>
                  </a:cubicBezTo>
                  <a:lnTo>
                    <a:pt x="454025" y="390525"/>
                  </a:lnTo>
                  <a:cubicBezTo>
                    <a:pt x="448733" y="391583"/>
                    <a:pt x="443546" y="393700"/>
                    <a:pt x="438150" y="393700"/>
                  </a:cubicBezTo>
                  <a:cubicBezTo>
                    <a:pt x="431577" y="393700"/>
                    <a:pt x="423916" y="387386"/>
                    <a:pt x="419100" y="384175"/>
                  </a:cubicBezTo>
                  <a:cubicBezTo>
                    <a:pt x="409384" y="386604"/>
                    <a:pt x="404184" y="386391"/>
                    <a:pt x="396875" y="393700"/>
                  </a:cubicBezTo>
                  <a:cubicBezTo>
                    <a:pt x="394177" y="396398"/>
                    <a:pt x="394341" y="403225"/>
                    <a:pt x="390525" y="403225"/>
                  </a:cubicBezTo>
                  <a:cubicBezTo>
                    <a:pt x="387178" y="403225"/>
                    <a:pt x="392075" y="396626"/>
                    <a:pt x="393700" y="393700"/>
                  </a:cubicBezTo>
                  <a:cubicBezTo>
                    <a:pt x="397406" y="387029"/>
                    <a:pt x="403987" y="381890"/>
                    <a:pt x="406400" y="374650"/>
                  </a:cubicBezTo>
                  <a:cubicBezTo>
                    <a:pt x="407458" y="371475"/>
                    <a:pt x="407950" y="368051"/>
                    <a:pt x="409575" y="365125"/>
                  </a:cubicBezTo>
                  <a:cubicBezTo>
                    <a:pt x="413281" y="358454"/>
                    <a:pt x="422275" y="346075"/>
                    <a:pt x="422275" y="346075"/>
                  </a:cubicBezTo>
                  <a:cubicBezTo>
                    <a:pt x="421217" y="337608"/>
                    <a:pt x="426417" y="325065"/>
                    <a:pt x="419100" y="320675"/>
                  </a:cubicBezTo>
                  <a:cubicBezTo>
                    <a:pt x="406362" y="313032"/>
                    <a:pt x="389110" y="320902"/>
                    <a:pt x="374650" y="317500"/>
                  </a:cubicBezTo>
                  <a:cubicBezTo>
                    <a:pt x="370279" y="316472"/>
                    <a:pt x="368300" y="311150"/>
                    <a:pt x="365125" y="307975"/>
                  </a:cubicBezTo>
                  <a:cubicBezTo>
                    <a:pt x="363008" y="301625"/>
                    <a:pt x="365435" y="288259"/>
                    <a:pt x="358775" y="288925"/>
                  </a:cubicBezTo>
                  <a:cubicBezTo>
                    <a:pt x="320619" y="292741"/>
                    <a:pt x="337516" y="290351"/>
                    <a:pt x="307975" y="295275"/>
                  </a:cubicBezTo>
                  <a:cubicBezTo>
                    <a:pt x="304800" y="296333"/>
                    <a:pt x="301668" y="297531"/>
                    <a:pt x="298450" y="298450"/>
                  </a:cubicBezTo>
                  <a:cubicBezTo>
                    <a:pt x="259214" y="309660"/>
                    <a:pt x="323388" y="282136"/>
                    <a:pt x="282575" y="355600"/>
                  </a:cubicBezTo>
                  <a:cubicBezTo>
                    <a:pt x="277921" y="363978"/>
                    <a:pt x="263525" y="357717"/>
                    <a:pt x="254000" y="358775"/>
                  </a:cubicBezTo>
                  <a:cubicBezTo>
                    <a:pt x="251883" y="361950"/>
                    <a:pt x="250886" y="366278"/>
                    <a:pt x="247650" y="368300"/>
                  </a:cubicBezTo>
                  <a:cubicBezTo>
                    <a:pt x="241974" y="371848"/>
                    <a:pt x="228600" y="374650"/>
                    <a:pt x="228600" y="374650"/>
                  </a:cubicBezTo>
                  <a:cubicBezTo>
                    <a:pt x="225425" y="376767"/>
                    <a:pt x="221773" y="378302"/>
                    <a:pt x="219075" y="381000"/>
                  </a:cubicBezTo>
                  <a:cubicBezTo>
                    <a:pt x="216377" y="383698"/>
                    <a:pt x="215597" y="388012"/>
                    <a:pt x="212725" y="390525"/>
                  </a:cubicBezTo>
                  <a:cubicBezTo>
                    <a:pt x="206982" y="395551"/>
                    <a:pt x="193675" y="403225"/>
                    <a:pt x="193675" y="403225"/>
                  </a:cubicBezTo>
                  <a:cubicBezTo>
                    <a:pt x="192617" y="400050"/>
                    <a:pt x="191312" y="396947"/>
                    <a:pt x="190500" y="393700"/>
                  </a:cubicBezTo>
                  <a:cubicBezTo>
                    <a:pt x="189191" y="388465"/>
                    <a:pt x="190002" y="382510"/>
                    <a:pt x="187325" y="377825"/>
                  </a:cubicBezTo>
                  <a:cubicBezTo>
                    <a:pt x="184429" y="372756"/>
                    <a:pt x="173164" y="369930"/>
                    <a:pt x="168275" y="368300"/>
                  </a:cubicBezTo>
                  <a:cubicBezTo>
                    <a:pt x="161364" y="369682"/>
                    <a:pt x="147906" y="370278"/>
                    <a:pt x="142875" y="377825"/>
                  </a:cubicBezTo>
                  <a:cubicBezTo>
                    <a:pt x="140454" y="381456"/>
                    <a:pt x="142573" y="387241"/>
                    <a:pt x="139700" y="390525"/>
                  </a:cubicBezTo>
                  <a:cubicBezTo>
                    <a:pt x="134674" y="396268"/>
                    <a:pt x="127000" y="398992"/>
                    <a:pt x="120650" y="403225"/>
                  </a:cubicBezTo>
                  <a:cubicBezTo>
                    <a:pt x="115081" y="406938"/>
                    <a:pt x="107950" y="407458"/>
                    <a:pt x="101600" y="409575"/>
                  </a:cubicBezTo>
                  <a:lnTo>
                    <a:pt x="92075" y="412750"/>
                  </a:lnTo>
                  <a:lnTo>
                    <a:pt x="82550" y="415925"/>
                  </a:lnTo>
                  <a:cubicBezTo>
                    <a:pt x="74203" y="421490"/>
                    <a:pt x="62282" y="432495"/>
                    <a:pt x="50800" y="419100"/>
                  </a:cubicBezTo>
                  <a:cubicBezTo>
                    <a:pt x="46610" y="414212"/>
                    <a:pt x="52917" y="406400"/>
                    <a:pt x="53975" y="400050"/>
                  </a:cubicBezTo>
                  <a:cubicBezTo>
                    <a:pt x="52917" y="392642"/>
                    <a:pt x="57298" y="381538"/>
                    <a:pt x="50800" y="377825"/>
                  </a:cubicBezTo>
                  <a:cubicBezTo>
                    <a:pt x="7841" y="353277"/>
                    <a:pt x="16593" y="391961"/>
                    <a:pt x="3175" y="365125"/>
                  </a:cubicBezTo>
                  <a:cubicBezTo>
                    <a:pt x="1678" y="362132"/>
                    <a:pt x="1058" y="358775"/>
                    <a:pt x="0" y="355600"/>
                  </a:cubicBezTo>
                  <a:cubicBezTo>
                    <a:pt x="1006" y="346546"/>
                    <a:pt x="1031" y="328138"/>
                    <a:pt x="6350" y="317500"/>
                  </a:cubicBezTo>
                  <a:cubicBezTo>
                    <a:pt x="8057" y="314087"/>
                    <a:pt x="10583" y="311150"/>
                    <a:pt x="12700" y="307975"/>
                  </a:cubicBezTo>
                  <a:cubicBezTo>
                    <a:pt x="13758" y="311150"/>
                    <a:pt x="15875" y="314153"/>
                    <a:pt x="15875" y="317500"/>
                  </a:cubicBezTo>
                  <a:cubicBezTo>
                    <a:pt x="15875" y="333410"/>
                    <a:pt x="12700" y="381035"/>
                    <a:pt x="12700" y="365125"/>
                  </a:cubicBezTo>
                  <a:cubicBezTo>
                    <a:pt x="12700" y="338646"/>
                    <a:pt x="13919" y="312157"/>
                    <a:pt x="15875" y="285750"/>
                  </a:cubicBezTo>
                  <a:cubicBezTo>
                    <a:pt x="16050" y="283390"/>
                    <a:pt x="15346" y="286279"/>
                    <a:pt x="19050" y="285750"/>
                  </a:cubicBezTo>
                  <a:close/>
                </a:path>
              </a:pathLst>
            </a:custGeom>
            <a:solidFill>
              <a:srgbClr val="34EAE6"/>
            </a:solidFill>
            <a:ln w="12700">
              <a:solidFill>
                <a:srgbClr val="2F85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C466568-52B6-31A6-47DD-502C3AC7AF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3" y="5612536"/>
            <a:ext cx="835657" cy="1046243"/>
          </a:xfrm>
          <a:prstGeom prst="rect">
            <a:avLst/>
          </a:prstGeom>
        </p:spPr>
      </p:pic>
      <p:cxnSp>
        <p:nvCxnSpPr>
          <p:cNvPr id="12" name="Прямая со стрелкой 11"/>
          <p:cNvCxnSpPr>
            <a:stCxn id="16" idx="101"/>
          </p:cNvCxnSpPr>
          <p:nvPr/>
        </p:nvCxnSpPr>
        <p:spPr>
          <a:xfrm flipH="1" flipV="1">
            <a:off x="7105650" y="4070192"/>
            <a:ext cx="1918959" cy="477284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437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вал 28"/>
          <p:cNvSpPr/>
          <p:nvPr/>
        </p:nvSpPr>
        <p:spPr>
          <a:xfrm>
            <a:off x="5104776" y="1515122"/>
            <a:ext cx="1974411" cy="19766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7523079" y="3603908"/>
            <a:ext cx="1974411" cy="19766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2771704" y="3676851"/>
            <a:ext cx="1974411" cy="19766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9657203" y="1452340"/>
            <a:ext cx="1974411" cy="19766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644893" y="1666648"/>
            <a:ext cx="1974411" cy="19766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ACD9E0-AE12-45B2-822E-A39056981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181" y="116540"/>
            <a:ext cx="8229600" cy="556171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МОЛОДЫЕ СПЕЦИАЛИСТЫ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B2194F3-C332-40AE-A8DC-62ED86DC1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C92F65-0795-4CA6-B028-D1C42CAA0E4F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60E873E-D94E-4AC0-8EFB-5E510DBCAF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16" b="98179" l="442" r="98675">
                        <a14:foregroundMark x1="37969" y1="46689" x2="26490" y2="52318"/>
                        <a14:foregroundMark x1="26049" y1="51656" x2="9051" y2="57781"/>
                        <a14:foregroundMark x1="17660" y1="62252" x2="17660" y2="62252"/>
                        <a14:foregroundMark x1="28256" y1="62583" x2="28256" y2="62583"/>
                        <a14:foregroundMark x1="24503" y1="59106" x2="7064" y2="88079"/>
                        <a14:foregroundMark x1="7064" y1="87086" x2="662" y2="98344"/>
                        <a14:foregroundMark x1="83444" y1="61755" x2="98675" y2="97848"/>
                        <a14:backgroundMark x1="67770" y1="30960" x2="61369" y2="45364"/>
                        <a14:backgroundMark x1="32450" y1="29139" x2="36645" y2="46854"/>
                        <a14:backgroundMark x1="3091" y1="69371" x2="221" y2="75331"/>
                        <a14:backgroundMark x1="94481" y1="67550" x2="98675" y2="77152"/>
                      </a14:backgroundRemoval>
                    </a14:imgEffect>
                  </a14:imgLayer>
                </a14:imgProps>
              </a:ext>
            </a:extLst>
          </a:blip>
          <a:srcRect l="3624" r="3779" b="23108"/>
          <a:stretch/>
        </p:blipFill>
        <p:spPr>
          <a:xfrm>
            <a:off x="5160651" y="967986"/>
            <a:ext cx="1870697" cy="20499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605EFB8-3DB0-45FC-83B7-189190BF2B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93" b="57616" l="20655" r="87406">
                        <a14:foregroundMark x1="57935" y1="52318" x2="57935" y2="52318"/>
                        <a14:backgroundMark x1="28463" y1="53146" x2="28463" y2="53146"/>
                        <a14:backgroundMark x1="32494" y1="46358" x2="32494" y2="46358"/>
                        <a14:backgroundMark x1="31738" y1="42881" x2="31738" y2="42881"/>
                        <a14:backgroundMark x1="73300" y1="49172" x2="73300" y2="49172"/>
                        <a14:backgroundMark x1="71285" y1="54801" x2="71285" y2="54801"/>
                        <a14:backgroundMark x1="31486" y1="52815" x2="31486" y2="52815"/>
                      </a14:backgroundRemoval>
                    </a14:imgEffect>
                  </a14:imgLayer>
                </a14:imgProps>
              </a:ext>
            </a:extLst>
          </a:blip>
          <a:srcRect l="17151" t="11555" r="11287" b="31635"/>
          <a:stretch/>
        </p:blipFill>
        <p:spPr>
          <a:xfrm>
            <a:off x="9526747" y="1087655"/>
            <a:ext cx="2235325" cy="258919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7BBEE6B-B72D-4E5E-BC9A-95D4D224EB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9431" r="84647">
                        <a14:foregroundMark x1="47432" y1="42549" x2="47432" y2="42549"/>
                        <a14:foregroundMark x1="47089" y1="37163" x2="47089" y2="37163"/>
                        <a14:foregroundMark x1="47260" y1="31059" x2="47260" y2="31059"/>
                        <a14:foregroundMark x1="46918" y1="26930" x2="46918" y2="26930"/>
                        <a14:foregroundMark x1="47260" y1="22801" x2="47260" y2="22801"/>
                        <a14:foregroundMark x1="46918" y1="17953" x2="46918" y2="17953"/>
                        <a14:foregroundMark x1="46747" y1="16697" x2="46747" y2="16697"/>
                        <a14:foregroundMark x1="48801" y1="18312" x2="48801" y2="18312"/>
                        <a14:foregroundMark x1="50856" y1="19749" x2="50856" y2="19749"/>
                        <a14:foregroundMark x1="42808" y1="25853" x2="42808" y2="25853"/>
                        <a14:foregroundMark x1="52397" y1="19569" x2="52397" y2="19569"/>
                        <a14:backgroundMark x1="36473" y1="76840" x2="36473" y2="76840"/>
                        <a14:backgroundMark x1="36130" y1="73788" x2="36130" y2="73788"/>
                        <a14:backgroundMark x1="35445" y1="71813" x2="35445" y2="71813"/>
                        <a14:backgroundMark x1="35445" y1="69300" x2="35445" y2="69300"/>
                      </a14:backgroundRemoval>
                    </a14:imgEffect>
                  </a14:imgLayer>
                </a14:imgProps>
              </a:ext>
            </a:extLst>
          </a:blip>
          <a:srcRect l="11279" r="7201"/>
          <a:stretch/>
        </p:blipFill>
        <p:spPr>
          <a:xfrm>
            <a:off x="2601031" y="2817980"/>
            <a:ext cx="2324106" cy="28204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3EB6B63-8641-4172-8507-B42066F31D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37" b="72517" l="9926" r="89826">
                        <a14:foregroundMark x1="33747" y1="29636" x2="33747" y2="29636"/>
                        <a14:foregroundMark x1="29032" y1="36424" x2="29032" y2="36424"/>
                        <a14:foregroundMark x1="24318" y1="43212" x2="24318" y2="43212"/>
                        <a14:foregroundMark x1="21092" y1="50828" x2="21092" y2="50828"/>
                        <a14:foregroundMark x1="19603" y1="58113" x2="19603" y2="58113"/>
                        <a14:foregroundMark x1="21588" y1="63245" x2="21588" y2="63245"/>
                        <a14:foregroundMark x1="24566" y1="68212" x2="24566" y2="68212"/>
                        <a14:foregroundMark x1="27543" y1="76490" x2="27543" y2="76490"/>
                        <a14:foregroundMark x1="38958" y1="76490" x2="38958" y2="76490"/>
                        <a14:foregroundMark x1="21588" y1="47517" x2="21588" y2="47517"/>
                        <a14:foregroundMark x1="26799" y1="41060" x2="26799" y2="41060"/>
                        <a14:foregroundMark x1="26303" y1="71026" x2="26303" y2="71026"/>
                        <a14:foregroundMark x1="32506" y1="69702" x2="32506" y2="69702"/>
                        <a14:backgroundMark x1="73945" y1="37914" x2="73945" y2="37914"/>
                        <a14:backgroundMark x1="72457" y1="70199" x2="72457" y2="70199"/>
                        <a14:backgroundMark x1="64268" y1="13245" x2="64268" y2="13245"/>
                        <a14:backgroundMark x1="68734" y1="28477" x2="68734" y2="28477"/>
                        <a14:backgroundMark x1="69479" y1="68709" x2="69479" y2="68709"/>
                      </a14:backgroundRemoval>
                    </a14:imgEffect>
                  </a14:imgLayer>
                </a14:imgProps>
              </a:ext>
            </a:extLst>
          </a:blip>
          <a:srcRect l="6937" t="437" r="11553" b="18489"/>
          <a:stretch/>
        </p:blipFill>
        <p:spPr>
          <a:xfrm>
            <a:off x="659588" y="869401"/>
            <a:ext cx="1819559" cy="27345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31334E6-4667-499D-B147-F1E5379B7D7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7" b="100000" l="1669" r="79466">
                        <a14:foregroundMark x1="31052" y1="43046" x2="31052" y2="43046"/>
                        <a14:foregroundMark x1="33055" y1="43046" x2="33055" y2="43046"/>
                        <a14:foregroundMark x1="35392" y1="43046" x2="35392" y2="43046"/>
                        <a14:backgroundMark x1="77129" y1="84934" x2="77129" y2="84934"/>
                      </a14:backgroundRemoval>
                    </a14:imgEffect>
                  </a14:imgLayer>
                </a14:imgProps>
              </a:ext>
            </a:extLst>
          </a:blip>
          <a:srcRect t="933" r="15419"/>
          <a:stretch/>
        </p:blipFill>
        <p:spPr>
          <a:xfrm>
            <a:off x="7759916" y="3162117"/>
            <a:ext cx="1623398" cy="20491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75A3681-7689-48C7-A4CE-73497F9E6F90}"/>
              </a:ext>
            </a:extLst>
          </p:cNvPr>
          <p:cNvSpPr txBox="1"/>
          <p:nvPr/>
        </p:nvSpPr>
        <p:spPr>
          <a:xfrm>
            <a:off x="439853" y="3690049"/>
            <a:ext cx="2384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Нугманова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Альфия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Зуфаровна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Врач-педиатр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75A3681-7689-48C7-A4CE-73497F9E6F90}"/>
              </a:ext>
            </a:extLst>
          </p:cNvPr>
          <p:cNvSpPr txBox="1"/>
          <p:nvPr/>
        </p:nvSpPr>
        <p:spPr>
          <a:xfrm>
            <a:off x="2570839" y="5682828"/>
            <a:ext cx="2384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Шеров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Абубакр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Назаралиевич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Врач-хирург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75A3681-7689-48C7-A4CE-73497F9E6F90}"/>
              </a:ext>
            </a:extLst>
          </p:cNvPr>
          <p:cNvSpPr txBox="1"/>
          <p:nvPr/>
        </p:nvSpPr>
        <p:spPr>
          <a:xfrm>
            <a:off x="7379370" y="5580568"/>
            <a:ext cx="2384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Усманова Розалина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Явдатовна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Врач-терапевт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75A3681-7689-48C7-A4CE-73497F9E6F90}"/>
              </a:ext>
            </a:extLst>
          </p:cNvPr>
          <p:cNvSpPr txBox="1"/>
          <p:nvPr/>
        </p:nvSpPr>
        <p:spPr>
          <a:xfrm>
            <a:off x="9452163" y="3448026"/>
            <a:ext cx="2384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Газизов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Эмиль </a:t>
            </a: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Рустамович</a:t>
            </a: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Врач-травматолог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75A3681-7689-48C7-A4CE-73497F9E6F90}"/>
              </a:ext>
            </a:extLst>
          </p:cNvPr>
          <p:cNvSpPr txBox="1"/>
          <p:nvPr/>
        </p:nvSpPr>
        <p:spPr>
          <a:xfrm>
            <a:off x="4925137" y="3553663"/>
            <a:ext cx="2384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Абдуллин Айдар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Азаматович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Врач-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эндоскопист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214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3200"/>
            <a:ext cx="10515600" cy="6654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уровень заработной платы в 2024 году</a:t>
            </a:r>
          </a:p>
          <a:p>
            <a:pPr marL="0" indent="0">
              <a:buNone/>
            </a:pP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Врачи					  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83 400 рублей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медперсонал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37 605 рублей</a:t>
            </a:r>
          </a:p>
          <a:p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выплаты в 2024 году</a:t>
            </a:r>
          </a:p>
          <a:p>
            <a:pPr marL="0" indent="0" algn="ctr">
              <a:buNone/>
            </a:pPr>
            <a:endParaRPr lang="ru-RU" sz="36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Врачи					  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50 000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медперсонал		  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30 000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  <a:p>
            <a:pPr marL="0" indent="0" algn="ctr">
              <a:buNone/>
            </a:pPr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204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OMK1\Send\ФОТО\06.03.2024\IMG_23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08929"/>
            <a:ext cx="3641271" cy="242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ownloads\WhatsApp Image 2024-03-28 at 8.01.58 PM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8" r="4445" b="25005"/>
          <a:stretch/>
        </p:blipFill>
        <p:spPr bwMode="auto">
          <a:xfrm>
            <a:off x="4686111" y="4308929"/>
            <a:ext cx="1983553" cy="242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OMK1\Send\ФОТО\15.02\IMG_20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8923"/>
            <a:ext cx="5899150" cy="393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69664" y="812800"/>
            <a:ext cx="5283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Просветительская работа для населения района</a:t>
            </a:r>
          </a:p>
          <a:p>
            <a:pPr algn="just"/>
            <a:endParaRPr lang="ru-RU" sz="3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 здоровья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3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32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кружок для школьников</a:t>
            </a:r>
            <a:endParaRPr lang="ru-RU" sz="3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997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EE10BE6-1EE7-4CE9-8341-6C479FAD7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77" r="10504"/>
          <a:stretch/>
        </p:blipFill>
        <p:spPr>
          <a:xfrm>
            <a:off x="4464622" y="1746446"/>
            <a:ext cx="3238500" cy="3316133"/>
          </a:xfrm>
          <a:prstGeom prst="ellipse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" y="5539188"/>
            <a:ext cx="1841606" cy="13166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" y="5723069"/>
            <a:ext cx="1663837" cy="1123611"/>
          </a:xfrm>
          <a:prstGeom prst="rect">
            <a:avLst/>
          </a:prstGeom>
        </p:spPr>
      </p:pic>
      <p:pic>
        <p:nvPicPr>
          <p:cNvPr id="7" name="Объект 5">
            <a:extLst>
              <a:ext uri="{FF2B5EF4-FFF2-40B4-BE49-F238E27FC236}">
                <a16:creationId xmlns="" xmlns:a16="http://schemas.microsoft.com/office/drawing/2014/main" id="{F1E9E182-5729-B6EC-C8A4-6EA083BE9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1" r="-325" b="-2053"/>
          <a:stretch/>
        </p:blipFill>
        <p:spPr>
          <a:xfrm>
            <a:off x="465910" y="1795421"/>
            <a:ext cx="3421435" cy="3267158"/>
          </a:xfrm>
          <a:prstGeom prst="ellipse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9AEE64B-D7EE-4543-A2A7-546238F67B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48" r="6425" b="3597"/>
          <a:stretch/>
        </p:blipFill>
        <p:spPr>
          <a:xfrm>
            <a:off x="8280400" y="1758234"/>
            <a:ext cx="3454400" cy="334153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6437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" y="5539188"/>
            <a:ext cx="1841606" cy="13166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" y="5723069"/>
            <a:ext cx="1663837" cy="1123611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0C9A43AA-719C-4084-93C5-689B747051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529" t="2921" r="12228" b="1145"/>
          <a:stretch/>
        </p:blipFill>
        <p:spPr>
          <a:xfrm>
            <a:off x="384303" y="39361"/>
            <a:ext cx="3581743" cy="3268083"/>
          </a:xfrm>
          <a:prstGeom prst="ellipse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8F1FAC5-4CB4-DD72-EC0C-56DAA958A5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409" r="16074"/>
          <a:stretch/>
        </p:blipFill>
        <p:spPr>
          <a:xfrm>
            <a:off x="4324350" y="123909"/>
            <a:ext cx="3543300" cy="3174999"/>
          </a:xfrm>
          <a:prstGeom prst="ellipse">
            <a:avLst/>
          </a:prstGeom>
        </p:spPr>
      </p:pic>
      <p:pic>
        <p:nvPicPr>
          <p:cNvPr id="7" name="Объект 4">
            <a:extLst>
              <a:ext uri="{FF2B5EF4-FFF2-40B4-BE49-F238E27FC236}">
                <a16:creationId xmlns="" xmlns:a16="http://schemas.microsoft.com/office/drawing/2014/main" id="{288B8999-9F16-4F0F-85C3-9DF9D191537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8330" t="6632" r="31389"/>
          <a:stretch/>
        </p:blipFill>
        <p:spPr>
          <a:xfrm>
            <a:off x="8267700" y="123909"/>
            <a:ext cx="3295650" cy="3098989"/>
          </a:xfrm>
          <a:prstGeom prst="ellipse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69B0FEB-B7C6-43EA-9171-396C704831B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544"/>
          <a:stretch/>
        </p:blipFill>
        <p:spPr>
          <a:xfrm>
            <a:off x="6977929" y="3824241"/>
            <a:ext cx="2579542" cy="2531907"/>
          </a:xfrm>
          <a:prstGeom prst="ellipse">
            <a:avLst/>
          </a:prstGeom>
        </p:spPr>
      </p:pic>
      <p:pic>
        <p:nvPicPr>
          <p:cNvPr id="11" name="Объект 4">
            <a:extLst>
              <a:ext uri="{FF2B5EF4-FFF2-40B4-BE49-F238E27FC236}">
                <a16:creationId xmlns="" xmlns:a16="http://schemas.microsoft.com/office/drawing/2014/main" id="{A21189A9-33CE-4FB7-8EA4-844D28131BB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5" r="38349" b="34795"/>
          <a:stretch/>
        </p:blipFill>
        <p:spPr>
          <a:xfrm>
            <a:off x="2838360" y="3824241"/>
            <a:ext cx="2313940" cy="246063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4711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" y="3957197"/>
            <a:ext cx="4054381" cy="289862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" y="4212027"/>
            <a:ext cx="3885449" cy="26238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21117" y="5089219"/>
            <a:ext cx="2032112" cy="150965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45315" y="5315171"/>
            <a:ext cx="1763793" cy="1280940"/>
          </a:xfrm>
          <a:prstGeom prst="rect">
            <a:avLst/>
          </a:prstGeom>
        </p:spPr>
      </p:pic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331926" y="2925980"/>
            <a:ext cx="11520947" cy="52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80" tIns="45582" rIns="91180" bIns="45582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85038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92</Words>
  <Application>Microsoft Office PowerPoint</Application>
  <PresentationFormat>Произвольный</PresentationFormat>
  <Paragraphs>39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СТЕРЛИБАШЕВСКИЙ РАЙОН РЕСПУБЛИКИ БАШКОРТОСТАН </vt:lpstr>
      <vt:lpstr>МОЛОДЫЕ СПЕЦИАЛИСТЫ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jss913@yandex.ru</dc:creator>
  <cp:lastModifiedBy>user</cp:lastModifiedBy>
  <cp:revision>26</cp:revision>
  <dcterms:created xsi:type="dcterms:W3CDTF">2024-03-25T08:04:24Z</dcterms:created>
  <dcterms:modified xsi:type="dcterms:W3CDTF">2024-03-29T03:47:41Z</dcterms:modified>
</cp:coreProperties>
</file>