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3" r:id="rId4"/>
    <p:sldId id="275" r:id="rId5"/>
    <p:sldId id="264" r:id="rId6"/>
    <p:sldId id="286" r:id="rId7"/>
    <p:sldId id="270" r:id="rId8"/>
    <p:sldId id="279" r:id="rId9"/>
    <p:sldId id="285" r:id="rId10"/>
    <p:sldId id="271" r:id="rId11"/>
    <p:sldId id="280" r:id="rId12"/>
    <p:sldId id="282" r:id="rId13"/>
    <p:sldId id="283" r:id="rId14"/>
    <p:sldId id="284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30" autoAdjust="0"/>
  </p:normalViewPr>
  <p:slideViewPr>
    <p:cSldViewPr snapToGrid="0">
      <p:cViewPr>
        <p:scale>
          <a:sx n="89" d="100"/>
          <a:sy n="89" d="100"/>
        </p:scale>
        <p:origin x="-131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5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0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1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5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E8E5-794C-4672-910B-59DEEA62E46C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D5F6B-57C8-4879-8336-A0E942B99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2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5.png"/><Relationship Id="rId7" Type="http://schemas.openxmlformats.org/officeDocument/2006/relationships/image" Target="../media/image5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6073" y="5315171"/>
            <a:ext cx="1763793" cy="128094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5755346" y="4066394"/>
            <a:ext cx="5725320" cy="2431229"/>
          </a:xfrm>
          <a:prstGeom prst="roundRect">
            <a:avLst/>
          </a:prstGeom>
          <a:blipFill dpi="0" rotWithShape="1">
            <a:blip r:embed="rId6" cstate="print">
              <a:alphaModFix amt="6000"/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287"/>
            <a:ext cx="11994776" cy="116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11" y="364090"/>
            <a:ext cx="739752" cy="46234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1091735"/>
            <a:ext cx="11873552" cy="1152146"/>
            <a:chOff x="0" y="1771532"/>
            <a:chExt cx="11764369" cy="115214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1771532"/>
              <a:ext cx="11764369" cy="1152146"/>
              <a:chOff x="0" y="1771532"/>
              <a:chExt cx="11764369" cy="1152146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71532"/>
                <a:ext cx="11764369" cy="1152146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110" y="2044327"/>
                <a:ext cx="1224035" cy="507804"/>
              </a:xfrm>
              <a:prstGeom prst="rect">
                <a:avLst/>
              </a:prstGeom>
            </p:spPr>
          </p:pic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363" y="1977508"/>
              <a:ext cx="6602227" cy="740193"/>
            </a:xfrm>
            <a:prstGeom prst="rect">
              <a:avLst/>
            </a:prstGeom>
          </p:spPr>
        </p:pic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9413" y="150531"/>
            <a:ext cx="11520947" cy="61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lnSpc>
                <a:spcPct val="90000"/>
              </a:lnSpc>
              <a:defRPr/>
            </a:pPr>
            <a:endParaRPr lang="ru-RU" sz="1900" b="1" cap="all" dirty="0">
              <a:solidFill>
                <a:srgbClr val="4F81BD">
                  <a:lumMod val="50000"/>
                </a:srgbClr>
              </a:solidFill>
              <a:latin typeface="Arial" charset="0"/>
            </a:endParaRPr>
          </a:p>
          <a:p>
            <a:pPr algn="ctr" defTabSz="1218401" eaLnBrk="1" hangingPunct="1">
              <a:lnSpc>
                <a:spcPct val="90000"/>
              </a:lnSpc>
              <a:defRPr/>
            </a:pPr>
            <a:r>
              <a:rPr lang="ru-RU" sz="1900" b="1" cap="all" dirty="0">
                <a:solidFill>
                  <a:srgbClr val="4F81BD">
                    <a:lumMod val="50000"/>
                  </a:srgbClr>
                </a:solidFill>
                <a:latin typeface="Arial" charset="0"/>
              </a:rPr>
              <a:t>Министерство здравоохранения Республики Башкортостан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925980"/>
            <a:ext cx="11520947" cy="52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Вчера-мечта, сегодня-цель, завтра-реальность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74336" y="4212026"/>
            <a:ext cx="4875968" cy="10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Бирюкова Надежда Николаевна 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376534" y="5310579"/>
            <a:ext cx="4671572" cy="7076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defTabSz="1218401"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сестра ГБУЗ РБ ГКБ №1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г.Стерлитамак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52" y="1297711"/>
            <a:ext cx="653772" cy="615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8" y="194107"/>
            <a:ext cx="861534" cy="7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Picture 2" descr="C:\Users\gl_ms\Desktop\WhatsApp Image 2024-03-25 at 20.01.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5493" y="279700"/>
            <a:ext cx="3216536" cy="214077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sp>
        <p:nvSpPr>
          <p:cNvPr id="9218" name="AutoShape 2" descr="blob:https://web.whatsapp.com/afa3eb51-3c94-45bf-bbc8-89b6d3c7df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blob:https://web.whatsapp.com/afa3eb51-3c94-45bf-bbc8-89b6d3c7df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C:\Users\gl_ms\Desktop\привл в професс\WhatsApp Image 2024-03-27 at 11.54.3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608" y="1606214"/>
            <a:ext cx="4367606" cy="4288978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pic>
        <p:nvPicPr>
          <p:cNvPr id="9223" name="Picture 7" descr="C:\Users\gl_ms\Desktop\WhatsApp Image 2024-03-27 at 11.54.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6554" y="2829260"/>
            <a:ext cx="5238975" cy="3576918"/>
          </a:xfrm>
          <a:prstGeom prst="rect">
            <a:avLst/>
          </a:prstGeom>
          <a:noFill/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pic>
        <p:nvPicPr>
          <p:cNvPr id="9224" name="Picture 8" descr="C:\Users\gl_ms\Desktop\WhatsApp Image 2024-03-27 at 12.40.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53188" y="247425"/>
            <a:ext cx="2857500" cy="2183802"/>
          </a:xfrm>
          <a:prstGeom prst="rect">
            <a:avLst/>
          </a:prstGeom>
          <a:noFill/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80914" y="290456"/>
            <a:ext cx="4270786" cy="70788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«Вчера- мечта, сегодня – цель, завтра – реальность !» 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8194" name="Picture 2" descr="C:\Users\gl_ms\Desktop\привл в професс\WhatsApp Image 2024-03-25 at 20.01.07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7628" y="322730"/>
            <a:ext cx="3840479" cy="2549561"/>
          </a:xfrm>
          <a:prstGeom prst="rect">
            <a:avLst/>
          </a:prstGeom>
          <a:noFill/>
          <a:effectLst>
            <a:glow rad="228600">
              <a:schemeClr val="accent6">
                <a:alpha val="40000"/>
              </a:schemeClr>
            </a:glow>
          </a:effectLst>
        </p:spPr>
      </p:pic>
      <p:pic>
        <p:nvPicPr>
          <p:cNvPr id="8197" name="Picture 5" descr="C:\Users\gl_ms\Desktop\привл в професс\WhatsApp Image 2024-03-25 at 20.01.08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520" y="1495310"/>
            <a:ext cx="4292300" cy="4249273"/>
          </a:xfrm>
          <a:prstGeom prst="rect">
            <a:avLst/>
          </a:prstGeom>
          <a:noFill/>
          <a:effectLst>
            <a:glow rad="228600">
              <a:schemeClr val="accent6">
                <a:alpha val="40000"/>
              </a:schemeClr>
            </a:glow>
          </a:effectLst>
        </p:spPr>
      </p:pic>
      <p:pic>
        <p:nvPicPr>
          <p:cNvPr id="8199" name="Picture 7" descr="C:\Users\gl_ms\Desktop\привл в професс\WhatsApp Image 2024-03-25 at 20.01.08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355" y="3523128"/>
            <a:ext cx="3872753" cy="2888430"/>
          </a:xfrm>
          <a:prstGeom prst="rect">
            <a:avLst/>
          </a:prstGeom>
          <a:noFill/>
          <a:effectLst>
            <a:glow rad="228600">
              <a:schemeClr val="accent6">
                <a:lumMod val="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10174" y="344244"/>
            <a:ext cx="4270786" cy="70788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«Вчера- мечта, сегодня – цель, завтра – реальность !» 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gl_ms\Desktop\WhatsApp Image 2024-03-28 at 12.21.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7610" y="2183803"/>
            <a:ext cx="2495774" cy="2871169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2855" cy="13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Picture 3" descr="C:\Users\gl_ms\Desktop\WhatsApp Image 2024-03-27 at 08.58.2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182" y="193639"/>
            <a:ext cx="6927927" cy="435684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7" name="Picture 1" descr="C:\Users\gl_ms\Desktop\WhatsApp Image 2024-03-27 at 10.05.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0583" y="4496702"/>
            <a:ext cx="2228398" cy="20547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745507" y="5002306"/>
            <a:ext cx="3851238" cy="163121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Вчера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выпускники ГАПОУ РБ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Стерлитамакского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медицинского колледжа.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сотрудники ГБУЗ РБ ГКБ № 1 г.Стерлитамак!!!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" y="-13855"/>
            <a:ext cx="3272855" cy="1315530"/>
          </a:xfrm>
          <a:prstGeom prst="rect">
            <a:avLst/>
          </a:prstGeom>
        </p:spPr>
      </p:pic>
      <p:pic>
        <p:nvPicPr>
          <p:cNvPr id="9" name="Picture 2" descr="C:\Users\gl_ms\Desktop\WhatsApp Image 2024-03-27 at 10.04.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732" y="1858944"/>
            <a:ext cx="3810000" cy="41814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35915" y="344244"/>
            <a:ext cx="4270786" cy="70788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«Вчера- мечта, сегодня – цель, завтра – реальность !» 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gl_ms\Desktop\привл в професс\WhatsApp Image 2024-03-27 at 11.54.3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700" y="1186666"/>
            <a:ext cx="5315323" cy="357897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</p:pic>
      <p:pic>
        <p:nvPicPr>
          <p:cNvPr id="8195" name="Picture 3" descr="C:\Users\gl_ms\Desktop\WhatsApp Image 2024-03-27 at 11.54.36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4488" y="268941"/>
            <a:ext cx="3943350" cy="3238052"/>
          </a:xfrm>
          <a:prstGeom prst="rect">
            <a:avLst/>
          </a:prstGeom>
          <a:noFill/>
          <a:effectLst>
            <a:glow rad="101600">
              <a:schemeClr val="bg2">
                <a:lumMod val="50000"/>
                <a:alpha val="60000"/>
              </a:schemeClr>
            </a:glow>
          </a:effectLst>
        </p:spPr>
      </p:pic>
      <p:pic>
        <p:nvPicPr>
          <p:cNvPr id="8196" name="Picture 4" descr="C:\Users\gl_ms\Desktop\WhatsApp Image 2024-03-27 at 11.54.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1092" y="1731982"/>
            <a:ext cx="3162300" cy="2958352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</p:pic>
      <p:pic>
        <p:nvPicPr>
          <p:cNvPr id="8197" name="Picture 5" descr="C:\Users\gl_ms\Desktop\WhatsApp Image 2024-03-27 at 11.53.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0967" y="3668358"/>
            <a:ext cx="3342265" cy="2646382"/>
          </a:xfrm>
          <a:prstGeom prst="rect">
            <a:avLst/>
          </a:prstGeom>
          <a:noFill/>
          <a:effectLst>
            <a:glow rad="139700">
              <a:schemeClr val="bg2">
                <a:lumMod val="50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322728" y="5091663"/>
            <a:ext cx="3775935" cy="1015663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«выпускниками-24»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Стерлитамакского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медицинского колледжа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 descr="C:\Users\gl_ms\Desktop\WhatsApp Image 2024-03-25 at 20.00.5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68235" y="3727526"/>
            <a:ext cx="3775933" cy="2952973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87" y="161364"/>
            <a:ext cx="2506532" cy="106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915" y="344244"/>
            <a:ext cx="4270786" cy="70788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«Вчера- мечта, сегодня – цель, завтра – реальность !» 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gl_ms\Desktop\WhatsApp Image 2024-03-25 at 20.01.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18" y="1420008"/>
            <a:ext cx="5238973" cy="432569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pic>
        <p:nvPicPr>
          <p:cNvPr id="9220" name="Picture 4" descr="C:\Users\gl_ms\Desktop\WhatsApp Image 2024-03-25 at 20.00.57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7772" y="586291"/>
            <a:ext cx="3937300" cy="2710928"/>
          </a:xfrm>
          <a:prstGeom prst="rect">
            <a:avLst/>
          </a:prstGeom>
          <a:noFill/>
          <a:effectLst>
            <a:glow rad="228600">
              <a:schemeClr val="bg2">
                <a:lumMod val="25000"/>
                <a:alpha val="40000"/>
              </a:schemeClr>
            </a:glow>
          </a:effectLst>
        </p:spPr>
      </p:pic>
      <p:pic>
        <p:nvPicPr>
          <p:cNvPr id="9222" name="Picture 6" descr="C:\Users\gl_ms\Desktop\привл в професс\WhatsApp Image 2024-03-25 at 20.01.0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1563" y="3684532"/>
            <a:ext cx="3851238" cy="2678617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71369" y="5174428"/>
            <a:ext cx="4776396" cy="1015663"/>
          </a:xfrm>
          <a:prstGeom prst="rect">
            <a:avLst/>
          </a:prstGeom>
          <a:solidFill>
            <a:schemeClr val="bg2"/>
          </a:solidFill>
          <a:ln w="76200">
            <a:solidFill>
              <a:schemeClr val="bg2">
                <a:lumMod val="50000"/>
              </a:schemeClr>
            </a:solidFill>
          </a:ln>
          <a:effectLst>
            <a:glow rad="228600">
              <a:schemeClr val="bg2">
                <a:lumMod val="2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целевых трудовых договоров!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молодых специалистов!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уверенность в завтрашнем дне!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3957197"/>
            <a:ext cx="4054381" cy="28986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" y="4212027"/>
            <a:ext cx="3885449" cy="26238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21117" y="5089219"/>
            <a:ext cx="2032112" cy="15096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5315" y="5315171"/>
            <a:ext cx="1763793" cy="1280940"/>
          </a:xfrm>
          <a:prstGeom prst="rect">
            <a:avLst/>
          </a:prstGeom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31926" y="2925980"/>
            <a:ext cx="11520947" cy="70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0" tIns="45582" rIns="91180" bIns="4558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03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54" y="0"/>
            <a:ext cx="3025027" cy="137102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10002" y="686198"/>
            <a:ext cx="11095859" cy="6171802"/>
            <a:chOff x="-1134600" y="3253184"/>
            <a:chExt cx="12855076" cy="434528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DD3D4838-CFB3-47CD-88F3-0DBBA0F37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8" r="18106" b="20962"/>
            <a:stretch/>
          </p:blipFill>
          <p:spPr>
            <a:xfrm>
              <a:off x="4461840" y="5216455"/>
              <a:ext cx="3129121" cy="23820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8BF0C891-5630-4BBC-9C6F-70B2143F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306" y="4046449"/>
              <a:ext cx="2416209" cy="1684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38C3D42A-DF43-48C2-AD25-BD87AE4DC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4" b="19060"/>
            <a:stretch/>
          </p:blipFill>
          <p:spPr>
            <a:xfrm>
              <a:off x="4632606" y="3253184"/>
              <a:ext cx="2316011" cy="15011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ED3BB39A-8FCF-4F4A-A490-1500CB000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8" t="-2674" r="39828" b="2674"/>
            <a:stretch/>
          </p:blipFill>
          <p:spPr>
            <a:xfrm>
              <a:off x="7669894" y="5854448"/>
              <a:ext cx="2811249" cy="17360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6A49C3B6-624C-405F-885E-35891A75C6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9"/>
            <a:stretch/>
          </p:blipFill>
          <p:spPr>
            <a:xfrm>
              <a:off x="9366935" y="4406400"/>
              <a:ext cx="2353541" cy="16848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D94B48EB-0635-4557-8F3D-6A0B94E73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" b="24557"/>
            <a:stretch/>
          </p:blipFill>
          <p:spPr>
            <a:xfrm>
              <a:off x="1367628" y="5890896"/>
              <a:ext cx="2965777" cy="1684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3" descr="C:\Users\user\Downloads\photo_5366160766035673272_y.jpeg">
              <a:extLst>
                <a:ext uri="{FF2B5EF4-FFF2-40B4-BE49-F238E27FC236}">
                  <a16:creationId xmlns:a16="http://schemas.microsoft.com/office/drawing/2014/main" xmlns="" id="{758A0986-6819-44E2-9366-35CA7067F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74"/>
            <a:stretch/>
          </p:blipFill>
          <p:spPr bwMode="auto">
            <a:xfrm>
              <a:off x="-1134600" y="5394119"/>
              <a:ext cx="2829888" cy="1728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0FA73445-DAAF-4664-9054-F4B2345B3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538" y="3752512"/>
              <a:ext cx="2460825" cy="18456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/>
          <a:srcRect l="337" t="-202" r="-2695" b="1"/>
          <a:stretch/>
        </p:blipFill>
        <p:spPr>
          <a:xfrm>
            <a:off x="466166" y="860611"/>
            <a:ext cx="3976742" cy="2474259"/>
          </a:xfrm>
          <a:prstGeom prst="flowChartInputOutput">
            <a:avLst/>
          </a:prstGeom>
        </p:spPr>
      </p:pic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AE031119-3962-4C50-98E7-7FE7FEF4E4A2}"/>
              </a:ext>
            </a:extLst>
          </p:cNvPr>
          <p:cNvGrpSpPr/>
          <p:nvPr/>
        </p:nvGrpSpPr>
        <p:grpSpPr>
          <a:xfrm>
            <a:off x="1129554" y="1409253"/>
            <a:ext cx="9349964" cy="3130474"/>
            <a:chOff x="-351867" y="1368078"/>
            <a:chExt cx="9423296" cy="2908527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572C483E-2F3B-4E47-89FA-93DD24B45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51867" y="1368384"/>
              <a:ext cx="4303916" cy="2847457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5356A8AB-465C-439A-8363-09E60801B4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885" t="7705" r="2969" b="-1191"/>
            <a:stretch/>
          </p:blipFill>
          <p:spPr>
            <a:xfrm>
              <a:off x="4612784" y="1368078"/>
              <a:ext cx="4458645" cy="2908527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2086984" y="548640"/>
            <a:ext cx="8283388" cy="461665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 - мечта, сегодня – цель, завтра – реальность!»   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11" y="5292762"/>
            <a:ext cx="7250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46673" y="4916245"/>
            <a:ext cx="9649609" cy="1754326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октября 2023г в Республике Башкортостан г. Стерлитамак подписано пятистороннее соглашение о создании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предуниверсария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Евразийского научно-образовательного центра мирового уровня. Глава администрации города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Рустем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Газизов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ректор БГМУ ,профессор Валентин Павлов, директор школы № 1 г.Стерлитамак Наталья Муратова, главный врач ГБУЗ РБ ГКБ №1 г.Стерлитамак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Ильшат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Яппаров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медицинского колледжа , доктор медицинских наук , профессор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Ибрагимов. </a:t>
            </a:r>
          </a:p>
        </p:txBody>
      </p:sp>
    </p:spTree>
    <p:extLst>
      <p:ext uri="{BB962C8B-B14F-4D97-AF65-F5344CB8AC3E}">
        <p14:creationId xmlns:p14="http://schemas.microsoft.com/office/powerpoint/2010/main" val="2264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3954" y="258184"/>
            <a:ext cx="8283388" cy="461665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 - мечта, сегодня – цель, завтра – реальность!»   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gl_ms\Desktop\WhatsApp Image 2024-03-27 at 11.53.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0772" y="1129551"/>
            <a:ext cx="8175812" cy="360381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73045" y="5206702"/>
            <a:ext cx="8218842" cy="1200329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Р.Газизов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 Создание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предуниверсария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–это серьезный шаг в подготовке будущих студентов для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медицинского колледжа и БГМУ, которые впоследствии пополнят состав медицинских кадров города и республики!»</a:t>
            </a:r>
          </a:p>
        </p:txBody>
      </p:sp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6" name="Picture 6" descr="https://sun21-2.userapi.com/impg/ur2F3gvL_6ILwYFCHXMtfkOBVLJiYpU79loOKw/vtOmRUMs9S8.jpg?size=1024x768&amp;quality=96&amp;sign=d773540f7bbf1b086b7d4be874c3964a&amp;type=album">
            <a:extLst>
              <a:ext uri="{FF2B5EF4-FFF2-40B4-BE49-F238E27FC236}">
                <a16:creationId xmlns="" xmlns:a16="http://schemas.microsoft.com/office/drawing/2014/main" id="{6B57A8EA-EEEE-4FA0-9BD6-EED7E708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7" y="1280161"/>
            <a:ext cx="4277165" cy="442139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90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  <a:extLst/>
        </p:spPr>
      </p:pic>
      <p:pic>
        <p:nvPicPr>
          <p:cNvPr id="4099" name="Picture 3" descr="C:\Users\gl_ms\Desktop\WhatsApp Image 2024-03-27 at 08.46.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4748" y="1290917"/>
            <a:ext cx="4448960" cy="437836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90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10926" y="398033"/>
            <a:ext cx="7067775" cy="40011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«Вчера- мечта, сегодня – цель, завтра – реальность !» 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6527" y="6078071"/>
            <a:ext cx="8122024" cy="36933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в гостях будущие врачи , учащиеся школы №1 г.Стерлитамак!     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22531" name="Picture 3" descr="C:\Users\gl_ms\Desktop\WhatsApp Image 2024-03-25 at 20.01.14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318" y="1828797"/>
            <a:ext cx="3373193" cy="3743663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pic>
        <p:nvPicPr>
          <p:cNvPr id="22533" name="Picture 5" descr="C:\Users\gl_ms\Desktop\WhatsApp Image 2024-03-20 at 14.27.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788" y="2366683"/>
            <a:ext cx="3345628" cy="294759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pic>
        <p:nvPicPr>
          <p:cNvPr id="22534" name="Picture 6" descr="C:\Users\gl_ms\Desktop\WhatsApp Image 2024-03-20 at 14.27.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0358" y="1013459"/>
            <a:ext cx="3151991" cy="2030955"/>
          </a:xfrm>
          <a:prstGeom prst="rect">
            <a:avLst/>
          </a:prstGeom>
          <a:noFill/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pic>
        <p:nvPicPr>
          <p:cNvPr id="12289" name="Picture 1" descr="C:\Users\gl_ms\Desktop\WhatsApp Image 2024-03-27 at 08.46.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6824" y="3673736"/>
            <a:ext cx="3173506" cy="3184264"/>
          </a:xfrm>
          <a:prstGeom prst="rect">
            <a:avLst/>
          </a:prstGeom>
          <a:noFill/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78945" y="527125"/>
            <a:ext cx="6755803" cy="40011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«Вчера- мечта, сегодня – цель, завтра – реальность !» 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23554" name="Picture 2" descr="C:\Users\gl_ms\Desktop\привл в професс\WhatsApp Image 2024-03-27 at 09.59.4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004" y="408791"/>
            <a:ext cx="7293685" cy="573382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tint val="66000"/>
                  <a:satMod val="160000"/>
                </a:schemeClr>
              </a:gs>
              <a:gs pos="50000">
                <a:schemeClr val="bg2">
                  <a:lumMod val="10000"/>
                  <a:tint val="44500"/>
                  <a:satMod val="160000"/>
                </a:schemeClr>
              </a:gs>
              <a:gs pos="100000">
                <a:schemeClr val="bg2">
                  <a:lumMod val="1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bg2">
                <a:lumMod val="50000"/>
                <a:alpha val="40000"/>
              </a:schemeClr>
            </a:glow>
            <a:outerShdw blurRad="4191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>
            <a:bevelT w="101600" prst="riblet"/>
            <a:bevelB/>
          </a:sp3d>
        </p:spPr>
      </p:pic>
      <p:pic>
        <p:nvPicPr>
          <p:cNvPr id="5" name="Picture 2" descr="https://sun21-2.userapi.com/impg/e6FHZLWrrXG3OL-TMeqBY0sSlanCeOM13Ut7HQ/I0CxIqaQKxo.jpg?size=1024x768&amp;quality=96&amp;sign=4665078fc90efa9a649810e87aad7ac3&amp;type=album">
            <a:extLst>
              <a:ext uri="{FF2B5EF4-FFF2-40B4-BE49-F238E27FC236}">
                <a16:creationId xmlns="" xmlns:a16="http://schemas.microsoft.com/office/drawing/2014/main" id="{192A266D-2931-41A0-8B18-1EA6304E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947" y="2828870"/>
            <a:ext cx="3248809" cy="32485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8477027" y="1506071"/>
            <a:ext cx="3506992" cy="646331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 - мечта, сегодня – цель, завтра – реальность !»  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72" y="0"/>
            <a:ext cx="2377439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Picture 2" descr="C:\Users\gl_ms\Desktop\привл в професс\WhatsApp Image 2024-03-25 at 20.01.14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688" y="1323189"/>
            <a:ext cx="4928048" cy="49270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pic>
        <p:nvPicPr>
          <p:cNvPr id="24578" name="Picture 2" descr="C:\Users\gl_ms\Desktop\привл в професс\WhatsApp Image 2024-03-27 at 09.59.3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5196" y="1387737"/>
            <a:ext cx="4731895" cy="4862456"/>
          </a:xfrm>
          <a:prstGeom prst="rect">
            <a:avLst/>
          </a:prstGeom>
          <a:noFill/>
          <a:effectLst>
            <a:glow rad="228600">
              <a:schemeClr val="bg2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Прямоугольник 6"/>
          <p:cNvSpPr/>
          <p:nvPr/>
        </p:nvSpPr>
        <p:spPr>
          <a:xfrm>
            <a:off x="2646380" y="387275"/>
            <a:ext cx="6228679" cy="40011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«Вчера- мечта, сегодня –цель, завтра –реальность !»   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72" y="0"/>
            <a:ext cx="2377439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" y="5539188"/>
            <a:ext cx="1841606" cy="131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5723069"/>
            <a:ext cx="1663837" cy="1123611"/>
          </a:xfrm>
          <a:prstGeom prst="rect">
            <a:avLst/>
          </a:prstGeom>
        </p:spPr>
      </p:pic>
      <p:pic>
        <p:nvPicPr>
          <p:cNvPr id="5" name="Picture 2" descr="C:\Users\gl_ms\Desktop\привл в професс\WhatsApp Image 2024-03-20 at 14.27.2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3982" y="1495312"/>
            <a:ext cx="4830184" cy="5206703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pic>
        <p:nvPicPr>
          <p:cNvPr id="7" name="Picture 4" descr="C:\Users\gl_ms\Desktop\WhatsApp Image 2024-03-27 at 09.09.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6373" y="1893345"/>
            <a:ext cx="4238511" cy="422775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bg2">
                <a:lumMod val="50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9701" y="182881"/>
            <a:ext cx="5733824" cy="36933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bg2">
                <a:lumMod val="5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«Вчера- мечта, сегодня – цель, завтра – реальность!»  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972" y="0"/>
            <a:ext cx="2377439" cy="10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313</Words>
  <Application>Microsoft Office PowerPoint</Application>
  <PresentationFormat>Произвольный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jss913@yandex.ru</dc:creator>
  <cp:lastModifiedBy>111</cp:lastModifiedBy>
  <cp:revision>101</cp:revision>
  <dcterms:created xsi:type="dcterms:W3CDTF">2024-03-25T08:04:24Z</dcterms:created>
  <dcterms:modified xsi:type="dcterms:W3CDTF">2024-03-29T04:24:32Z</dcterms:modified>
</cp:coreProperties>
</file>